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5" r:id="rId5"/>
    <p:sldId id="259" r:id="rId6"/>
    <p:sldId id="267" r:id="rId7"/>
    <p:sldId id="260" r:id="rId8"/>
    <p:sldId id="266" r:id="rId9"/>
    <p:sldId id="261" r:id="rId10"/>
    <p:sldId id="262" r:id="rId11"/>
    <p:sldId id="263" r:id="rId12"/>
    <p:sldId id="264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5" d="100"/>
          <a:sy n="45" d="100"/>
        </p:scale>
        <p:origin x="57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11/20/2020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2838" y="1300785"/>
            <a:ext cx="11937304" cy="293097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sk-SK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  <a:t>ChovateľskY</a:t>
            </a:r>
            <a:r>
              <a:rPr lang="sk-SK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  <a:t> </a:t>
            </a:r>
            <a:r>
              <a:rPr lang="sk-SK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  <a:t>významné </a:t>
            </a:r>
            <a:r>
              <a:rPr lang="sk-SK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  <a:t/>
            </a:r>
            <a:br>
              <a:rPr lang="sk-SK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</a:br>
            <a:r>
              <a:rPr lang="sk-SK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  <a:t>vtáky </a:t>
            </a:r>
            <a:r>
              <a:rPr lang="sk-SK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  <a:t>a cicavce </a:t>
            </a:r>
            <a:endParaRPr lang="sk-SK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Console"/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1430215" y="5158154"/>
            <a:ext cx="4794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Biológia – 6. ročník ZŠ</a:t>
            </a:r>
            <a:endParaRPr lang="sk-SK" sz="36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9874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/>
          <a:srcRect l="17889" t="25874" r="16358"/>
          <a:stretch/>
        </p:blipFill>
        <p:spPr>
          <a:xfrm>
            <a:off x="789140" y="37577"/>
            <a:ext cx="10221238" cy="6820423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1929008" y="6273225"/>
            <a:ext cx="9757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DĹŽKA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gravidity</a:t>
            </a:r>
            <a:r>
              <a:rPr lang="sk-SK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: 115 – 120 dní</a:t>
            </a:r>
            <a:endParaRPr lang="sk-SK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68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7682" y="1"/>
            <a:ext cx="10364451" cy="1102290"/>
          </a:xfrm>
        </p:spPr>
        <p:txBody>
          <a:bodyPr/>
          <a:lstStyle/>
          <a:p>
            <a:r>
              <a:rPr lang="sk-SK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Význam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52811"/>
            <a:ext cx="7991605" cy="550519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/>
          <a:srcRect l="14942" r="13731"/>
          <a:stretch/>
        </p:blipFill>
        <p:spPr>
          <a:xfrm>
            <a:off x="7991604" y="973862"/>
            <a:ext cx="4200396" cy="588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18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>
          <a:xfrm>
            <a:off x="0" y="5532596"/>
            <a:ext cx="10363826" cy="793314"/>
          </a:xfrm>
        </p:spPr>
        <p:txBody>
          <a:bodyPr>
            <a:noAutofit/>
          </a:bodyPr>
          <a:lstStyle/>
          <a:p>
            <a:pPr algn="ctr"/>
            <a:r>
              <a:rPr lang="sk-SK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Dĺžka gravidity</a:t>
            </a:r>
            <a:r>
              <a:rPr lang="sk-SK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sk-SK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283 dní</a:t>
            </a:r>
            <a:endParaRPr lang="sk-SK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onsole" panose="020B0609040504020204" pitchFamily="49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/>
          <a:srcRect l="15280" t="13389" r="11894"/>
          <a:stretch/>
        </p:blipFill>
        <p:spPr>
          <a:xfrm>
            <a:off x="0" y="-1"/>
            <a:ext cx="4939274" cy="5310737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417" y="0"/>
            <a:ext cx="7418958" cy="5310737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1014608" y="4334005"/>
            <a:ext cx="2342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TUR DOMÁCI</a:t>
            </a:r>
            <a:endParaRPr lang="sk-SK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onsole" panose="020B0609040504020204" pitchFamily="49" charset="0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5260932" y="187890"/>
            <a:ext cx="6463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Krava a teľa (mláďa)</a:t>
            </a:r>
            <a:endParaRPr lang="sk-SK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56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602" y="43181"/>
            <a:ext cx="9018740" cy="6761851"/>
          </a:xfrm>
          <a:prstGeom prst="rect">
            <a:avLst/>
          </a:prstGeom>
        </p:spPr>
      </p:pic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>
          <a:xfrm>
            <a:off x="1552602" y="0"/>
            <a:ext cx="10363826" cy="3424107"/>
          </a:xfrm>
        </p:spPr>
        <p:txBody>
          <a:bodyPr>
            <a:normAutofit/>
          </a:bodyPr>
          <a:lstStyle/>
          <a:p>
            <a:pPr algn="ctr"/>
            <a:r>
              <a:rPr lang="sk-SK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Neotelená krava </a:t>
            </a:r>
            <a:r>
              <a:rPr lang="sk-SK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– </a:t>
            </a:r>
            <a:r>
              <a:rPr lang="sk-SK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JALOVICA</a:t>
            </a:r>
            <a:r>
              <a:rPr lang="sk-SK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 </a:t>
            </a:r>
            <a:endParaRPr lang="sk-SK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645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03366"/>
            <a:ext cx="9014912" cy="796924"/>
          </a:xfrm>
        </p:spPr>
        <p:txBody>
          <a:bodyPr/>
          <a:lstStyle/>
          <a:p>
            <a:r>
              <a:rPr lang="sk-SK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Význam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4827"/>
            <a:ext cx="6748724" cy="4343174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959" y="-21979"/>
            <a:ext cx="5327041" cy="394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61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403496" y="5466010"/>
            <a:ext cx="9165266" cy="446844"/>
          </a:xfrm>
        </p:spPr>
        <p:txBody>
          <a:bodyPr>
            <a:normAutofit fontScale="90000"/>
          </a:bodyPr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JAHŇA (MLÁĎA) a OVCA</a:t>
            </a:r>
            <a:b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</a:b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>
          <a:xfrm>
            <a:off x="245719" y="6000940"/>
            <a:ext cx="6707974" cy="751138"/>
          </a:xfrm>
        </p:spPr>
        <p:txBody>
          <a:bodyPr>
            <a:normAutofit/>
          </a:bodyPr>
          <a:lstStyle/>
          <a:p>
            <a:r>
              <a:rPr lang="sk-SK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DĹŽKA GRAVIDITY : 152 dní</a:t>
            </a:r>
            <a:endParaRPr lang="sk-SK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onsole" panose="020B0609040504020204" pitchFamily="49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/>
          <a:srcRect l="7203" t="11780" b="16520"/>
          <a:stretch/>
        </p:blipFill>
        <p:spPr>
          <a:xfrm>
            <a:off x="-1" y="0"/>
            <a:ext cx="7966553" cy="5210829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/>
          <a:srcRect l="17503"/>
          <a:stretch/>
        </p:blipFill>
        <p:spPr>
          <a:xfrm>
            <a:off x="7427935" y="2590578"/>
            <a:ext cx="4763440" cy="4330573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9178663" y="1981156"/>
            <a:ext cx="2642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600" dirty="0" smtClean="0">
                <a:latin typeface="Lucida Console" panose="020B0609040504020204" pitchFamily="49" charset="0"/>
              </a:rPr>
              <a:t>BARAN</a:t>
            </a:r>
            <a:r>
              <a:rPr lang="sk-SK" dirty="0" smtClean="0"/>
              <a:t>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0895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27029" y="4597944"/>
            <a:ext cx="6355498" cy="1596177"/>
          </a:xfrm>
        </p:spPr>
        <p:txBody>
          <a:bodyPr>
            <a:normAutofit/>
          </a:bodyPr>
          <a:lstStyle/>
          <a:p>
            <a:r>
              <a:rPr lang="sk-SK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Význam </a:t>
            </a:r>
            <a:endParaRPr lang="sk-SK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onsole" panose="020B0609040504020204" pitchFamily="49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3" y="2667000"/>
            <a:ext cx="6096000" cy="419100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6737" y="11667"/>
            <a:ext cx="6035790" cy="425970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3" y="11667"/>
            <a:ext cx="6096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19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4192" y="-22966"/>
            <a:ext cx="10364451" cy="1596177"/>
          </a:xfrm>
        </p:spPr>
        <p:txBody>
          <a:bodyPr>
            <a:normAutofit/>
          </a:bodyPr>
          <a:lstStyle/>
          <a:p>
            <a:pPr algn="l"/>
            <a:r>
              <a:rPr lang="sk-SK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DĹŽKA Gravidity : </a:t>
            </a:r>
            <a:r>
              <a:rPr lang="sk-SK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150 dní</a:t>
            </a:r>
            <a:endParaRPr lang="sk-SK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onsole" panose="020B0609040504020204" pitchFamily="49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1650"/>
            <a:ext cx="7620000" cy="508635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477" y="-25519"/>
            <a:ext cx="5465523" cy="4099142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319414" y="1238315"/>
            <a:ext cx="3670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KOZA a KOZĽA</a:t>
            </a:r>
            <a:endParaRPr lang="sk-SK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onsole" panose="020B0609040504020204" pitchFamily="49" charset="0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10233765" y="3959173"/>
            <a:ext cx="1653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BARAN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17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5988" y="0"/>
            <a:ext cx="10364451" cy="997341"/>
          </a:xfrm>
        </p:spPr>
        <p:txBody>
          <a:bodyPr>
            <a:normAutofit/>
          </a:bodyPr>
          <a:lstStyle/>
          <a:p>
            <a:r>
              <a:rPr lang="sk-SK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Význam </a:t>
            </a:r>
            <a:endParaRPr lang="sk-SK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onsole" panose="020B0609040504020204" pitchFamily="49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931" y="799744"/>
            <a:ext cx="9547511" cy="596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07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231682" y="618517"/>
            <a:ext cx="2855934" cy="5080825"/>
          </a:xfrm>
        </p:spPr>
        <p:txBody>
          <a:bodyPr/>
          <a:lstStyle/>
          <a:p>
            <a:r>
              <a:rPr lang="sk-SK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Kobyla </a:t>
            </a:r>
            <a:br>
              <a:rPr lang="sk-SK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</a:br>
            <a:r>
              <a:rPr lang="sk-SK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/>
            </a:r>
            <a:br>
              <a:rPr lang="sk-SK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</a:br>
            <a:r>
              <a:rPr lang="sk-SK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žriebä</a:t>
            </a:r>
            <a:endParaRPr lang="sk-SK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onsole" panose="020B0609040504020204" pitchFamily="49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63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0000" y="0"/>
            <a:ext cx="10364451" cy="1596177"/>
          </a:xfrm>
        </p:spPr>
        <p:txBody>
          <a:bodyPr>
            <a:normAutofit/>
          </a:bodyPr>
          <a:lstStyle/>
          <a:p>
            <a:r>
              <a:rPr lang="sk-SK" sz="5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  <a:t>Hydina  </a:t>
            </a:r>
            <a:r>
              <a:rPr lang="sk-SK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  <a:t>(hrabavá)</a:t>
            </a:r>
            <a:endParaRPr lang="sk-SK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Console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4694"/>
            <a:ext cx="12243621" cy="4607651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0" y="149280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  <a:t>Prítomná</a:t>
            </a:r>
            <a:r>
              <a:rPr lang="sk-SK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  <a:t> pohlavná </a:t>
            </a:r>
            <a:r>
              <a:rPr lang="sk-SK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  <a:t>dvojtvarnosť</a:t>
            </a:r>
            <a:r>
              <a:rPr lang="sk-SK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  <a:t> </a:t>
            </a:r>
            <a:r>
              <a:rPr lang="sk-SK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  <a:t>, mláďatá </a:t>
            </a:r>
            <a:r>
              <a:rPr lang="sk-SK" sz="3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  <a:t>sú </a:t>
            </a:r>
            <a:r>
              <a:rPr lang="sk-SK" sz="32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  <a:t>nekŕmivé</a:t>
            </a:r>
            <a:r>
              <a:rPr lang="sk-SK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  <a:t>.</a:t>
            </a:r>
            <a:endParaRPr lang="sk-SK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Console"/>
            </a:endParaRPr>
          </a:p>
        </p:txBody>
      </p:sp>
    </p:spTree>
    <p:extLst>
      <p:ext uri="{BB962C8B-B14F-4D97-AF65-F5344CB8AC3E}">
        <p14:creationId xmlns:p14="http://schemas.microsoft.com/office/powerpoint/2010/main" val="176327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5336713" cy="1596177"/>
          </a:xfrm>
        </p:spPr>
        <p:txBody>
          <a:bodyPr>
            <a:normAutofit/>
          </a:bodyPr>
          <a:lstStyle/>
          <a:p>
            <a:r>
              <a:rPr lang="sk-SK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Význam </a:t>
            </a:r>
            <a:endParaRPr lang="sk-SK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onsole" panose="020B0609040504020204" pitchFamily="49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38822"/>
            <a:ext cx="8655485" cy="5618473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487" y="0"/>
            <a:ext cx="5940887" cy="394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1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91814" y="618517"/>
            <a:ext cx="4008328" cy="5068299"/>
          </a:xfrm>
        </p:spPr>
        <p:txBody>
          <a:bodyPr>
            <a:normAutofit/>
          </a:bodyPr>
          <a:lstStyle/>
          <a:p>
            <a:r>
              <a:rPr lang="sk-SK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  <a:t>Moriak </a:t>
            </a:r>
            <a:br>
              <a:rPr lang="sk-SK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</a:br>
            <a:r>
              <a:rPr lang="sk-SK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  <a:t> </a:t>
            </a:r>
            <a:br>
              <a:rPr lang="sk-SK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</a:br>
            <a:r>
              <a:rPr lang="sk-SK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  <a:t>morka</a:t>
            </a:r>
            <a:endParaRPr lang="sk-SK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Console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754"/>
            <a:ext cx="7791189" cy="6856246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7791188" y="4732709"/>
            <a:ext cx="4008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>
                <a:solidFill>
                  <a:srgbClr val="00B050"/>
                </a:solidFill>
                <a:latin typeface="LucidaConsole"/>
              </a:rPr>
              <a:t>Potrava</a:t>
            </a:r>
            <a:r>
              <a:rPr lang="sk-SK" sz="2800" dirty="0" smtClean="0">
                <a:latin typeface="LucidaConsole"/>
              </a:rPr>
              <a:t>: </a:t>
            </a:r>
            <a:r>
              <a:rPr lang="sk-SK" sz="2800" dirty="0" smtClean="0">
                <a:solidFill>
                  <a:srgbClr val="0070C0"/>
                </a:solidFill>
                <a:latin typeface="LucidaConsole"/>
              </a:rPr>
              <a:t>kukuričný šrot, obilie, trávnatý porast ...</a:t>
            </a:r>
            <a:endParaRPr lang="sk-SK" sz="2800" dirty="0">
              <a:solidFill>
                <a:srgbClr val="0070C0"/>
              </a:solidFill>
              <a:latin typeface="LucidaConsole"/>
            </a:endParaRPr>
          </a:p>
        </p:txBody>
      </p:sp>
    </p:spTree>
    <p:extLst>
      <p:ext uri="{BB962C8B-B14F-4D97-AF65-F5344CB8AC3E}">
        <p14:creationId xmlns:p14="http://schemas.microsoft.com/office/powerpoint/2010/main" val="221829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87844" y="1282396"/>
            <a:ext cx="3704156" cy="4830305"/>
          </a:xfrm>
        </p:spPr>
        <p:txBody>
          <a:bodyPr/>
          <a:lstStyle/>
          <a:p>
            <a:r>
              <a:rPr lang="sk-SK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  <a:t>Káčer (samec)</a:t>
            </a:r>
            <a:br>
              <a:rPr lang="sk-SK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</a:br>
            <a:r>
              <a:rPr lang="sk-SK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  <a:t/>
            </a:r>
            <a:br>
              <a:rPr lang="sk-SK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</a:br>
            <a:r>
              <a:rPr lang="sk-SK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  <a:t>Kačka </a:t>
            </a:r>
            <a:br>
              <a:rPr lang="sk-SK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</a:br>
            <a:r>
              <a:rPr lang="sk-SK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  <a:t/>
            </a:r>
            <a:br>
              <a:rPr lang="sk-SK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</a:br>
            <a:r>
              <a:rPr lang="sk-SK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  <a:t>káčata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5185775" cy="3881923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011" y="0"/>
            <a:ext cx="3881923" cy="3881923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25660"/>
            <a:ext cx="4709786" cy="3532340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5185774" y="5210827"/>
            <a:ext cx="5799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  <a:t>Potrava</a:t>
            </a:r>
            <a:r>
              <a:rPr lang="sk-SK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  <a:t>: </a:t>
            </a:r>
            <a:r>
              <a:rPr lang="sk-SK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  <a:t>drobné vodné živočíchy, rastlinná potrava</a:t>
            </a:r>
            <a:endParaRPr lang="sk-SK" sz="28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Console"/>
            </a:endParaRPr>
          </a:p>
        </p:txBody>
      </p:sp>
    </p:spTree>
    <p:extLst>
      <p:ext uri="{BB962C8B-B14F-4D97-AF65-F5344CB8AC3E}">
        <p14:creationId xmlns:p14="http://schemas.microsoft.com/office/powerpoint/2010/main" val="66146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90563" y="693673"/>
            <a:ext cx="4401437" cy="5657023"/>
          </a:xfrm>
        </p:spPr>
        <p:txBody>
          <a:bodyPr>
            <a:normAutofit/>
          </a:bodyPr>
          <a:lstStyle/>
          <a:p>
            <a:r>
              <a:rPr lang="sk-SK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  <a:t>Gunár (</a:t>
            </a:r>
            <a:r>
              <a:rPr lang="sk-SK" sz="4000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  <a:t>samec</a:t>
            </a:r>
            <a:r>
              <a:rPr lang="sk-SK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  <a:t>) </a:t>
            </a:r>
            <a:r>
              <a:rPr lang="sk-SK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  <a:t/>
            </a:r>
            <a:br>
              <a:rPr lang="sk-SK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</a:br>
            <a:r>
              <a:rPr lang="sk-SK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  <a:t/>
            </a:r>
            <a:br>
              <a:rPr lang="sk-SK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</a:br>
            <a:r>
              <a:rPr lang="sk-SK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  <a:t>hus </a:t>
            </a:r>
            <a:r>
              <a:rPr lang="sk-SK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  <a:t>(</a:t>
            </a:r>
            <a:r>
              <a:rPr lang="sk-SK" sz="4000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  <a:t>samica</a:t>
            </a:r>
            <a:r>
              <a:rPr lang="sk-SK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  <a:t>)</a:t>
            </a:r>
            <a:r>
              <a:rPr lang="sk-SK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  <a:t/>
            </a:r>
            <a:br>
              <a:rPr lang="sk-SK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</a:br>
            <a:r>
              <a:rPr lang="sk-SK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  <a:t/>
            </a:r>
            <a:br>
              <a:rPr lang="sk-SK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</a:br>
            <a:r>
              <a:rPr lang="sk-SK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  <a:t>húsatka</a:t>
            </a:r>
            <a:endParaRPr lang="sk-SK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Console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5337"/>
            <a:ext cx="7967752" cy="5492663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1504"/>
            <a:ext cx="4334006" cy="3467205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6037545" y="317974"/>
            <a:ext cx="5661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  <a:t>Hydina (hrabavá)</a:t>
            </a:r>
            <a:endParaRPr lang="sk-SK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Console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8031547" y="5624186"/>
            <a:ext cx="3795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  <a:t>Potrava: </a:t>
            </a:r>
            <a:r>
              <a:rPr lang="sk-SK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  <a:t>žihľava, zrno</a:t>
            </a:r>
            <a:endParaRPr lang="sk-SK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Console"/>
            </a:endParaRPr>
          </a:p>
        </p:txBody>
      </p:sp>
    </p:spTree>
    <p:extLst>
      <p:ext uri="{BB962C8B-B14F-4D97-AF65-F5344CB8AC3E}">
        <p14:creationId xmlns:p14="http://schemas.microsoft.com/office/powerpoint/2010/main" val="338044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Dĺžka inkubácie</a:t>
            </a:r>
            <a:endParaRPr lang="sk-SK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onsole" panose="020B0609040504020204" pitchFamily="49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>
          <a:xfrm>
            <a:off x="199790" y="2404670"/>
            <a:ext cx="10363826" cy="3424107"/>
          </a:xfrm>
        </p:spPr>
        <p:txBody>
          <a:bodyPr>
            <a:normAutofit/>
          </a:bodyPr>
          <a:lstStyle/>
          <a:p>
            <a:r>
              <a:rPr lang="sk-SK" sz="3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21 dní </a:t>
            </a:r>
            <a:r>
              <a:rPr lang="sk-SK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(sliepky) </a:t>
            </a:r>
          </a:p>
          <a:p>
            <a:r>
              <a:rPr lang="sk-SK" sz="3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28 dní </a:t>
            </a:r>
            <a:r>
              <a:rPr lang="sk-SK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(kačky, morky) </a:t>
            </a:r>
          </a:p>
          <a:p>
            <a:r>
              <a:rPr lang="sk-SK" sz="3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30 – 32 dní </a:t>
            </a:r>
            <a:r>
              <a:rPr lang="sk-SK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(hus)</a:t>
            </a:r>
            <a:endParaRPr lang="sk-SK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onsole" panose="020B0609040504020204" pitchFamily="49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494" y="1891429"/>
            <a:ext cx="6426506" cy="481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51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89140" y="-153373"/>
            <a:ext cx="10364451" cy="1091853"/>
          </a:xfrm>
        </p:spPr>
        <p:txBody>
          <a:bodyPr/>
          <a:lstStyle/>
          <a:p>
            <a:r>
              <a:rPr lang="sk-SK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Console"/>
              </a:rPr>
              <a:t>Význam</a:t>
            </a:r>
            <a:endParaRPr lang="sk-SK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Console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16134" cy="327073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62706"/>
            <a:ext cx="4916134" cy="3695294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134" y="2761480"/>
            <a:ext cx="7275240" cy="409652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5"/>
          <a:srcRect l="612" r="9525" b="19472"/>
          <a:stretch/>
        </p:blipFill>
        <p:spPr>
          <a:xfrm>
            <a:off x="4916134" y="744537"/>
            <a:ext cx="2850003" cy="2502875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6"/>
          <a:srcRect l="7023" b="8186"/>
          <a:stretch/>
        </p:blipFill>
        <p:spPr>
          <a:xfrm>
            <a:off x="7728558" y="0"/>
            <a:ext cx="4463441" cy="324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0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5780" y="1"/>
            <a:ext cx="7127935" cy="1114816"/>
          </a:xfrm>
        </p:spPr>
        <p:txBody>
          <a:bodyPr/>
          <a:lstStyle/>
          <a:p>
            <a:r>
              <a:rPr lang="sk-SK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Králik domáci </a:t>
            </a:r>
            <a:endParaRPr lang="sk-SK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12828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1147" y="104950"/>
            <a:ext cx="10489086" cy="1110075"/>
          </a:xfrm>
        </p:spPr>
        <p:txBody>
          <a:bodyPr/>
          <a:lstStyle/>
          <a:p>
            <a:r>
              <a:rPr lang="sk-SK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Význam </a:t>
            </a:r>
            <a:endParaRPr lang="sk-SK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onsole" panose="020B0609040504020204" pitchFamily="49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>
          <a:xfrm>
            <a:off x="1477445" y="1127015"/>
            <a:ext cx="10363826" cy="3424107"/>
          </a:xfrm>
        </p:spPr>
        <p:txBody>
          <a:bodyPr>
            <a:normAutofit/>
          </a:bodyPr>
          <a:lstStyle/>
          <a:p>
            <a:r>
              <a:rPr lang="sk-SK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</a:rPr>
              <a:t>Mäso , kožušina</a:t>
            </a:r>
            <a:endParaRPr lang="sk-SK" sz="28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onsole" panose="020B0609040504020204" pitchFamily="49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/>
          <a:srcRect l="4376" r="17341"/>
          <a:stretch/>
        </p:blipFill>
        <p:spPr>
          <a:xfrm>
            <a:off x="8158618" y="-11831"/>
            <a:ext cx="4033382" cy="6869831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/>
          <a:srcRect l="16608" t="10375" r="16865" b="13028"/>
          <a:stretch/>
        </p:blipFill>
        <p:spPr>
          <a:xfrm>
            <a:off x="4100111" y="2655806"/>
            <a:ext cx="4308953" cy="4202193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4"/>
          <a:srcRect l="10851" r="5444"/>
          <a:stretch/>
        </p:blipFill>
        <p:spPr>
          <a:xfrm>
            <a:off x="0" y="2882685"/>
            <a:ext cx="4183545" cy="37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396705"/>
      </p:ext>
    </p:extLst>
  </p:cSld>
  <p:clrMapOvr>
    <a:masterClrMapping/>
  </p:clrMapOvr>
</p:sld>
</file>

<file path=ppt/theme/theme1.xml><?xml version="1.0" encoding="utf-8"?>
<a:theme xmlns:a="http://schemas.openxmlformats.org/drawingml/2006/main" name="Kvapk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Kvapka</Template>
  <TotalTime>151</TotalTime>
  <Words>164</Words>
  <Application>Microsoft Office PowerPoint</Application>
  <PresentationFormat>Širokouhlá</PresentationFormat>
  <Paragraphs>36</Paragraphs>
  <Slides>20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20</vt:i4>
      </vt:variant>
    </vt:vector>
  </HeadingPairs>
  <TitlesOfParts>
    <vt:vector size="25" baseType="lpstr">
      <vt:lpstr>Arial</vt:lpstr>
      <vt:lpstr>Lucida Console</vt:lpstr>
      <vt:lpstr>LucidaConsole</vt:lpstr>
      <vt:lpstr>Tw Cen MT</vt:lpstr>
      <vt:lpstr>Kvapka</vt:lpstr>
      <vt:lpstr>ChovateľskY významné  vtáky a cicavce </vt:lpstr>
      <vt:lpstr>Hydina  (hrabavá)</vt:lpstr>
      <vt:lpstr>Moriak    morka</vt:lpstr>
      <vt:lpstr>Káčer (samec)  Kačka   káčata  </vt:lpstr>
      <vt:lpstr>Gunár (samec)   hus (samica)  húsatka</vt:lpstr>
      <vt:lpstr>Dĺžka inkubácie</vt:lpstr>
      <vt:lpstr>Význam</vt:lpstr>
      <vt:lpstr>Králik domáci </vt:lpstr>
      <vt:lpstr>Význam </vt:lpstr>
      <vt:lpstr>Prezentácia programu PowerPoint</vt:lpstr>
      <vt:lpstr>Význam </vt:lpstr>
      <vt:lpstr>Prezentácia programu PowerPoint</vt:lpstr>
      <vt:lpstr>Prezentácia programu PowerPoint</vt:lpstr>
      <vt:lpstr>Význam </vt:lpstr>
      <vt:lpstr>JAHŇA (MLÁĎA) a OVCA </vt:lpstr>
      <vt:lpstr>Význam </vt:lpstr>
      <vt:lpstr>DĹŽKA Gravidity : 150 dní</vt:lpstr>
      <vt:lpstr>Význam </vt:lpstr>
      <vt:lpstr>Kobyla   žriebä</vt:lpstr>
      <vt:lpstr>Význam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Chovateľský významné vtáky a cicavce</dc:title>
  <dc:creator>Andrea Polková</dc:creator>
  <cp:lastModifiedBy>HP</cp:lastModifiedBy>
  <cp:revision>19</cp:revision>
  <dcterms:created xsi:type="dcterms:W3CDTF">2017-10-17T17:58:26Z</dcterms:created>
  <dcterms:modified xsi:type="dcterms:W3CDTF">2020-11-20T14:12:19Z</dcterms:modified>
</cp:coreProperties>
</file>