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0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CA8C6FA-4867-469B-B690-62ECDF6504C6}" type="datetimeFigureOut">
              <a:rPr lang="sk-SK" smtClean="0"/>
              <a:t>15.05.2020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363325-E355-4ADF-B9B7-EB10485181EC}" type="slidenum">
              <a:rPr lang="sk-SK" smtClean="0"/>
              <a:t>‹#›</a:t>
            </a:fld>
            <a:endParaRPr lang="sk-SK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r"/>
  </p:transition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4267200"/>
          </a:xfrm>
        </p:spPr>
        <p:txBody>
          <a:bodyPr/>
          <a:lstStyle/>
          <a:p>
            <a:r>
              <a:rPr lang="sk-SK" dirty="0" smtClean="0"/>
              <a:t>Rozmnožovanie rastlín 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Biológia 6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959384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Spôsoby rozmnožovania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- pohlavné – kvet – plod – semeno – klíčenie rastliny</a:t>
            </a:r>
          </a:p>
          <a:p>
            <a:r>
              <a:rPr lang="sk-SK" dirty="0" smtClean="0"/>
              <a:t>- nepohlavné – z materskej rastliny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44" y="3133359"/>
            <a:ext cx="2971800" cy="1781175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108" y="2924944"/>
            <a:ext cx="4523432" cy="219800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549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Nepohlavné rozmnožovanie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1. odrezky </a:t>
            </a:r>
            <a:r>
              <a:rPr lang="sk-SK" dirty="0" smtClean="0"/>
              <a:t>– </a:t>
            </a:r>
            <a:r>
              <a:rPr lang="sk-SK" b="1" dirty="0" smtClean="0">
                <a:solidFill>
                  <a:srgbClr val="FF0000"/>
                </a:solidFill>
              </a:rPr>
              <a:t>stonkové</a:t>
            </a:r>
            <a:r>
              <a:rPr lang="sk-SK" dirty="0" smtClean="0"/>
              <a:t>,  - </a:t>
            </a:r>
            <a:r>
              <a:rPr lang="sk-SK" b="1" dirty="0" smtClean="0">
                <a:solidFill>
                  <a:srgbClr val="0070C0"/>
                </a:solidFill>
              </a:rPr>
              <a:t>listové</a:t>
            </a:r>
            <a:r>
              <a:rPr lang="sk-SK" dirty="0" smtClean="0"/>
              <a:t>,    - </a:t>
            </a:r>
            <a:r>
              <a:rPr lang="sk-SK" b="1" dirty="0" smtClean="0">
                <a:solidFill>
                  <a:srgbClr val="7030A0"/>
                </a:solidFill>
              </a:rPr>
              <a:t>koreňové</a:t>
            </a:r>
            <a:endParaRPr lang="sk-SK" b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82" y="2204864"/>
            <a:ext cx="2331787" cy="222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2828925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Ãºvisiaci obrÃ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0" y="4644178"/>
            <a:ext cx="2664296" cy="178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Ã½sledok vyhÄ¾adÃ¡vania obrÃ¡zkov pre dopyt stonkovÃ© odrezk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911" y="4449346"/>
            <a:ext cx="2703243" cy="188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Ã½sledok vyhÄ¾adÃ¡vania obrÃ¡zkov pre dopyt koreÅovÃ© odrezk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921" y="2204864"/>
            <a:ext cx="2159312" cy="215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65" y="4509086"/>
            <a:ext cx="25622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ovná spojovacia šípka 4"/>
          <p:cNvCxnSpPr/>
          <p:nvPr/>
        </p:nvCxnSpPr>
        <p:spPr>
          <a:xfrm flipH="1">
            <a:off x="2915816" y="1988840"/>
            <a:ext cx="144016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ovacia šípka 12"/>
          <p:cNvCxnSpPr/>
          <p:nvPr/>
        </p:nvCxnSpPr>
        <p:spPr>
          <a:xfrm>
            <a:off x="4860032" y="1988840"/>
            <a:ext cx="72008" cy="36004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ovná spojovacia šípka 14"/>
          <p:cNvCxnSpPr/>
          <p:nvPr/>
        </p:nvCxnSpPr>
        <p:spPr>
          <a:xfrm>
            <a:off x="6284389" y="2024844"/>
            <a:ext cx="223532" cy="36004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BlokTextu 11"/>
          <p:cNvSpPr txBox="1"/>
          <p:nvPr/>
        </p:nvSpPr>
        <p:spPr>
          <a:xfrm>
            <a:off x="1259632" y="609329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muškát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2" name="BlokTextu 21"/>
          <p:cNvSpPr txBox="1"/>
          <p:nvPr/>
        </p:nvSpPr>
        <p:spPr>
          <a:xfrm>
            <a:off x="4449393" y="5908630"/>
            <a:ext cx="16397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>
                <a:solidFill>
                  <a:schemeClr val="bg1"/>
                </a:solidFill>
              </a:rPr>
              <a:t>a</a:t>
            </a:r>
            <a:r>
              <a:rPr lang="sk-SK" b="1" dirty="0" smtClean="0">
                <a:solidFill>
                  <a:schemeClr val="bg1"/>
                </a:solidFill>
              </a:rPr>
              <a:t>frická fialka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3" name="BlokTextu 22"/>
          <p:cNvSpPr txBox="1"/>
          <p:nvPr/>
        </p:nvSpPr>
        <p:spPr>
          <a:xfrm>
            <a:off x="3581028" y="3514043"/>
            <a:ext cx="174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chemeClr val="bg1"/>
                </a:solidFill>
              </a:rPr>
              <a:t>svokrin jazyk</a:t>
            </a:r>
            <a:endParaRPr lang="sk-SK" b="1" dirty="0">
              <a:solidFill>
                <a:schemeClr val="bg1"/>
              </a:solidFill>
            </a:endParaRPr>
          </a:p>
        </p:txBody>
      </p:sp>
      <p:sp>
        <p:nvSpPr>
          <p:cNvPr id="24" name="BlokTextu 23"/>
          <p:cNvSpPr txBox="1"/>
          <p:nvPr/>
        </p:nvSpPr>
        <p:spPr>
          <a:xfrm>
            <a:off x="6732240" y="227687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chren </a:t>
            </a:r>
            <a:endParaRPr lang="sk-SK" b="1" dirty="0"/>
          </a:p>
        </p:txBody>
      </p:sp>
      <p:sp>
        <p:nvSpPr>
          <p:cNvPr id="25" name="BlokTextu 24"/>
          <p:cNvSpPr txBox="1"/>
          <p:nvPr/>
        </p:nvSpPr>
        <p:spPr>
          <a:xfrm>
            <a:off x="7603526" y="464417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púpava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93581962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Nepohlavné rozmnožovanie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3">
                    <a:lumMod val="75000"/>
                  </a:schemeClr>
                </a:solidFill>
              </a:rPr>
              <a:t>2. premenené časti rastlín </a:t>
            </a:r>
            <a:r>
              <a:rPr lang="sk-SK" dirty="0" smtClean="0"/>
              <a:t>– </a:t>
            </a:r>
            <a:r>
              <a:rPr lang="sk-SK" b="1" dirty="0" smtClean="0">
                <a:solidFill>
                  <a:srgbClr val="C00000"/>
                </a:solidFill>
              </a:rPr>
              <a:t>cibuľky</a:t>
            </a:r>
            <a:r>
              <a:rPr lang="sk-SK" dirty="0" smtClean="0"/>
              <a:t>, - </a:t>
            </a:r>
            <a:r>
              <a:rPr lang="sk-SK" b="1" dirty="0" smtClean="0">
                <a:solidFill>
                  <a:srgbClr val="0070C0"/>
                </a:solidFill>
              </a:rPr>
              <a:t>hľuzy</a:t>
            </a:r>
            <a:r>
              <a:rPr lang="sk-SK" dirty="0" smtClean="0"/>
              <a:t>, </a:t>
            </a:r>
          </a:p>
          <a:p>
            <a:r>
              <a:rPr lang="sk-SK" dirty="0" smtClean="0"/>
              <a:t>- </a:t>
            </a:r>
            <a:r>
              <a:rPr lang="sk-SK" b="1" dirty="0" smtClean="0">
                <a:solidFill>
                  <a:srgbClr val="7030A0"/>
                </a:solidFill>
              </a:rPr>
              <a:t>podzemky</a:t>
            </a:r>
            <a:r>
              <a:rPr lang="sk-SK" dirty="0" smtClean="0"/>
              <a:t>,  - </a:t>
            </a:r>
            <a:r>
              <a:rPr lang="sk-SK" b="1" dirty="0" smtClean="0">
                <a:solidFill>
                  <a:srgbClr val="FF0000"/>
                </a:solidFill>
              </a:rPr>
              <a:t>poplazy</a:t>
            </a:r>
            <a:r>
              <a:rPr lang="sk-SK" dirty="0" smtClean="0"/>
              <a:t>, </a:t>
            </a:r>
          </a:p>
          <a:p>
            <a:endParaRPr lang="sk-SK" dirty="0"/>
          </a:p>
        </p:txBody>
      </p:sp>
      <p:pic>
        <p:nvPicPr>
          <p:cNvPr id="3074" name="Picture 2" descr="VÃ½sledok vyhÄ¾adÃ¡vania obrÃ¡zkov pre dopyt cibuÄ¾ky kvet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17" y="2574318"/>
            <a:ext cx="1781234" cy="39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272" y="2738632"/>
            <a:ext cx="3360559" cy="33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Ã½sledok vyhÄ¾adÃ¡vania obrÃ¡zkov pre dopyt georgÃ­n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31" y="3623574"/>
            <a:ext cx="25717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409634" y="6309320"/>
            <a:ext cx="165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cibuľky</a:t>
            </a:r>
            <a:endParaRPr lang="sk-SK" b="1" dirty="0"/>
          </a:p>
        </p:txBody>
      </p:sp>
      <p:cxnSp>
        <p:nvCxnSpPr>
          <p:cNvPr id="6" name="Rovná spojovacia šípka 5"/>
          <p:cNvCxnSpPr/>
          <p:nvPr/>
        </p:nvCxnSpPr>
        <p:spPr>
          <a:xfrm flipH="1">
            <a:off x="6167831" y="2060848"/>
            <a:ext cx="492401" cy="51347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lokTextu 9"/>
          <p:cNvSpPr txBox="1"/>
          <p:nvPr/>
        </p:nvSpPr>
        <p:spPr>
          <a:xfrm>
            <a:off x="6473488" y="3140968"/>
            <a:ext cx="165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georgína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02876788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Nepohlavné rozmnožovanie</a:t>
            </a:r>
            <a:endParaRPr lang="sk-SK" dirty="0"/>
          </a:p>
        </p:txBody>
      </p:sp>
      <p:pic>
        <p:nvPicPr>
          <p:cNvPr id="4098" name="Picture 2" descr="VÃ½sledok vyhÄ¾adÃ¡vania obrÃ¡zkov pre dopyt podzemky rastlÃ­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80" y="1789805"/>
            <a:ext cx="2012441" cy="42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poplaz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39591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323528" y="3599009"/>
            <a:ext cx="165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podzemok – </a:t>
            </a:r>
          </a:p>
          <a:p>
            <a:r>
              <a:rPr lang="sk-SK" b="1" dirty="0" smtClean="0"/>
              <a:t>kosatec</a:t>
            </a:r>
            <a:endParaRPr lang="sk-SK" b="1" dirty="0"/>
          </a:p>
        </p:txBody>
      </p:sp>
      <p:sp>
        <p:nvSpPr>
          <p:cNvPr id="7" name="BlokTextu 6"/>
          <p:cNvSpPr txBox="1"/>
          <p:nvPr/>
        </p:nvSpPr>
        <p:spPr>
          <a:xfrm>
            <a:off x="5796136" y="1788364"/>
            <a:ext cx="165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jahoda - poplazy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3793675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Nepohlavné rozmnožovanie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3. delenie trsov 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5122" name="Picture 2" descr="SÃºvisiaci obrÃ¡z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4024"/>
            <a:ext cx="3858816" cy="257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delenie trs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3768480" cy="2512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1403648" y="515719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trsy tráv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86023870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Nepohlavné rozmnožovanie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rgbClr val="C00000"/>
                </a:solidFill>
              </a:rPr>
              <a:t>4. potápanie, vrúbľovanie, očkovanie</a:t>
            </a:r>
            <a:endParaRPr lang="sk-SK" b="1" dirty="0">
              <a:solidFill>
                <a:srgbClr val="C00000"/>
              </a:solidFill>
            </a:endParaRPr>
          </a:p>
        </p:txBody>
      </p:sp>
      <p:pic>
        <p:nvPicPr>
          <p:cNvPr id="6148" name="Picture 4" descr="VÃ½sledok vyhÄ¾adÃ¡vania obrÃ¡zkov pre dopyt rozmnoÅ¾ovanie potÃ¡panie rÃ­bezl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996575"/>
            <a:ext cx="3528392" cy="157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Ãºvisiaci obrÃ¡z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449692"/>
            <a:ext cx="3168351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SÃºvisiaci obrÃ¡z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56" y="2310623"/>
            <a:ext cx="1872208" cy="2621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SÃºvisiaci obrÃ¡z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30102"/>
            <a:ext cx="3097840" cy="2382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lokTextu 3"/>
          <p:cNvSpPr txBox="1"/>
          <p:nvPr/>
        </p:nvSpPr>
        <p:spPr>
          <a:xfrm>
            <a:off x="5796136" y="551723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potápanie – ríbezľa, černica, egreš</a:t>
            </a:r>
            <a:endParaRPr lang="sk-SK" b="1" dirty="0"/>
          </a:p>
        </p:txBody>
      </p:sp>
    </p:spTree>
    <p:extLst>
      <p:ext uri="{BB962C8B-B14F-4D97-AF65-F5344CB8AC3E}">
        <p14:creationId xmlns:p14="http://schemas.microsoft.com/office/powerpoint/2010/main" val="402969102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Nepohlavné rozmnožovanie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34888" y="2132856"/>
            <a:ext cx="8229600" cy="4065315"/>
          </a:xfrm>
        </p:spPr>
        <p:txBody>
          <a:bodyPr>
            <a:normAutofit/>
          </a:bodyPr>
          <a:lstStyle/>
          <a:p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  <a:t>Význam – okrasné sadovníctvo, ovocinárstvo, </a:t>
            </a:r>
            <a:r>
              <a:rPr lang="sk-SK" sz="3600" b="1" dirty="0" smtClean="0">
                <a:solidFill>
                  <a:schemeClr val="accent1">
                    <a:lumMod val="75000"/>
                  </a:schemeClr>
                </a:solidFill>
              </a:rPr>
              <a:t>záhradkárstvo</a:t>
            </a:r>
          </a:p>
          <a:p>
            <a:endParaRPr lang="sk-SK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86522"/>
            <a:ext cx="3384376" cy="25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5751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íva">
  <a:themeElements>
    <a:clrScheme name="Exekutíva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íva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í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</TotalTime>
  <Words>106</Words>
  <Application>Microsoft Office PowerPoint</Application>
  <PresentationFormat>Prezentácia na obrazovke (4:3)</PresentationFormat>
  <Paragraphs>29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Courier New</vt:lpstr>
      <vt:lpstr>Palatino Linotype</vt:lpstr>
      <vt:lpstr>Exekutíva</vt:lpstr>
      <vt:lpstr>Rozmnožovanie rastlín </vt:lpstr>
      <vt:lpstr>Spôsoby rozmnožovania</vt:lpstr>
      <vt:lpstr>Nepohlavné rozmnožovanie</vt:lpstr>
      <vt:lpstr>Nepohlavné rozmnožovanie</vt:lpstr>
      <vt:lpstr>Nepohlavné rozmnožovanie</vt:lpstr>
      <vt:lpstr>Nepohlavné rozmnožovanie</vt:lpstr>
      <vt:lpstr>Nepohlavné rozmnožovanie</vt:lpstr>
      <vt:lpstr>Nepohlavné rozmnožovanie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Rozmnožovanie rastlín</dc:title>
  <dc:creator>Katka</dc:creator>
  <cp:lastModifiedBy>HP</cp:lastModifiedBy>
  <cp:revision>9</cp:revision>
  <dcterms:created xsi:type="dcterms:W3CDTF">2019-03-11T19:32:28Z</dcterms:created>
  <dcterms:modified xsi:type="dcterms:W3CDTF">2020-05-15T15:27:03Z</dcterms:modified>
</cp:coreProperties>
</file>