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EB35B0D-5F87-4991-9375-9DD10689C4D0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B35B0D-5F87-4991-9375-9DD10689C4D0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EB35B0D-5F87-4991-9375-9DD10689C4D0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EB35B0D-5F87-4991-9375-9DD10689C4D0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Vnútorné parazity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" y="4005064"/>
            <a:ext cx="6707088" cy="1752600"/>
          </a:xfrm>
        </p:spPr>
        <p:txBody>
          <a:bodyPr>
            <a:normAutofit/>
          </a:bodyPr>
          <a:lstStyle/>
          <a:p>
            <a:r>
              <a:rPr lang="sk-SK" sz="3600" b="1" dirty="0" err="1" smtClean="0"/>
              <a:t>Ploskavce</a:t>
            </a:r>
            <a:r>
              <a:rPr lang="sk-SK" sz="3600" b="1" dirty="0" smtClean="0"/>
              <a:t> a </a:t>
            </a:r>
            <a:r>
              <a:rPr lang="sk-SK" sz="3600" b="1" dirty="0" err="1" smtClean="0"/>
              <a:t>hlístovce</a:t>
            </a:r>
            <a:endParaRPr lang="sk-SK" sz="3600" b="1" dirty="0" smtClean="0"/>
          </a:p>
          <a:p>
            <a:endParaRPr lang="sk-SK" sz="3600" b="1" dirty="0"/>
          </a:p>
          <a:p>
            <a:r>
              <a:rPr lang="sk-SK" sz="2800" b="1" dirty="0" smtClean="0">
                <a:solidFill>
                  <a:srgbClr val="0000FF"/>
                </a:solidFill>
              </a:rPr>
              <a:t>Biológia – 6. ročník</a:t>
            </a:r>
            <a:endParaRPr lang="sk-SK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Hlísta detská (škrkavka)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Žije v tenkom čreve</a:t>
            </a:r>
          </a:p>
          <a:p>
            <a:r>
              <a:rPr lang="sk-SK" dirty="0" smtClean="0"/>
              <a:t>Na prednom konci tela má ústny otvor, ktorým prijíma potravu</a:t>
            </a: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429000"/>
            <a:ext cx="48672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27829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Hlísta detská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Oddeleného pohlavia:</a:t>
            </a:r>
          </a:p>
          <a:p>
            <a:pPr>
              <a:buNone/>
            </a:pPr>
            <a:r>
              <a:rPr lang="sk-SK" dirty="0" smtClean="0"/>
              <a:t>                                       Samec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                           Samička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3" y="1357298"/>
            <a:ext cx="343856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857628"/>
            <a:ext cx="3538533" cy="270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66800"/>
          </a:xfrm>
        </p:spPr>
        <p:txBody>
          <a:bodyPr/>
          <a:lstStyle/>
          <a:p>
            <a:r>
              <a:rPr lang="sk-SK" b="1" dirty="0" smtClean="0"/>
              <a:t>Vývin hlísty detskej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325112"/>
          </a:xfrm>
        </p:spPr>
        <p:txBody>
          <a:bodyPr/>
          <a:lstStyle/>
          <a:p>
            <a:r>
              <a:rPr lang="sk-SK" dirty="0" smtClean="0"/>
              <a:t>Vajíčka sa dostávajú stolicou von z tela</a:t>
            </a:r>
          </a:p>
          <a:p>
            <a:r>
              <a:rPr lang="sk-SK" dirty="0" smtClean="0"/>
              <a:t>neumytou zeleninou , ovocím, nakazenou vodou či špinavými rukami sa dostanú do čreva</a:t>
            </a:r>
          </a:p>
          <a:p>
            <a:r>
              <a:rPr lang="sk-SK" dirty="0" smtClean="0"/>
              <a:t>v čreve sa liahnu larvičky, ktoré prenikajú do pľúc, kašľom do hltana a tak späť do čreva</a:t>
            </a:r>
          </a:p>
          <a:p>
            <a:endParaRPr lang="sk-SK" dirty="0" smtClean="0"/>
          </a:p>
          <a:p>
            <a:r>
              <a:rPr lang="sk-SK" b="1" dirty="0" smtClean="0"/>
              <a:t>Prevencia</a:t>
            </a:r>
            <a:r>
              <a:rPr lang="sk-SK" dirty="0" smtClean="0"/>
              <a:t>: dôsledná hygiena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/>
          <a:lstStyle/>
          <a:p>
            <a:r>
              <a:rPr lang="sk-SK" b="1" dirty="0" smtClean="0"/>
              <a:t>Vývin hlísty detskej</a:t>
            </a:r>
            <a:endParaRPr lang="sk-SK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5616" y="1452487"/>
            <a:ext cx="6984776" cy="521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Mrľa ľudská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Žije v hrubom čreve</a:t>
            </a:r>
          </a:p>
          <a:p>
            <a:r>
              <a:rPr lang="sk-SK" dirty="0" smtClean="0"/>
              <a:t>Je oddeleného pohlavia</a:t>
            </a:r>
          </a:p>
          <a:p>
            <a:r>
              <a:rPr lang="sk-SK" dirty="0" smtClean="0"/>
              <a:t>Samička v noci vylieza z konečníka a kladie okolo neho vajíčka- svrbenie</a:t>
            </a:r>
          </a:p>
          <a:p>
            <a:pPr>
              <a:buNone/>
            </a:pPr>
            <a:r>
              <a:rPr lang="sk-SK" dirty="0" smtClean="0"/>
              <a:t>samec                                      samička</a:t>
            </a:r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00042"/>
            <a:ext cx="2990856" cy="245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143380"/>
            <a:ext cx="17335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929066"/>
            <a:ext cx="1485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sk-SK" b="1" dirty="0" smtClean="0"/>
              <a:t>Zopakujme si...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5112"/>
          </a:xfrm>
        </p:spPr>
        <p:txBody>
          <a:bodyPr/>
          <a:lstStyle/>
          <a:p>
            <a:r>
              <a:rPr lang="sk-SK" b="1" dirty="0" smtClean="0"/>
              <a:t>Čo je parazit?</a:t>
            </a:r>
          </a:p>
          <a:p>
            <a:r>
              <a:rPr lang="sk-SK" dirty="0" smtClean="0"/>
              <a:t>Organizmus, ktorý sa priživuje na svojom hostiteľovi.</a:t>
            </a:r>
          </a:p>
          <a:p>
            <a:r>
              <a:rPr lang="sk-SK" b="1" dirty="0" smtClean="0"/>
              <a:t>Ako delíme parazity?</a:t>
            </a:r>
          </a:p>
          <a:p>
            <a:r>
              <a:rPr lang="sk-SK" dirty="0" smtClean="0"/>
              <a:t>Na </a:t>
            </a:r>
            <a:r>
              <a:rPr lang="sk-SK" u="sng" dirty="0" smtClean="0"/>
              <a:t>vonkajšie</a:t>
            </a:r>
            <a:r>
              <a:rPr lang="sk-SK" dirty="0" smtClean="0"/>
              <a:t> (parazitujú </a:t>
            </a:r>
            <a:r>
              <a:rPr lang="sk-SK" u="sng" dirty="0" smtClean="0"/>
              <a:t>NA</a:t>
            </a:r>
            <a:r>
              <a:rPr lang="sk-SK" dirty="0" smtClean="0"/>
              <a:t> tele hostiteľa)  a </a:t>
            </a:r>
            <a:r>
              <a:rPr lang="sk-SK" u="sng" dirty="0" smtClean="0"/>
              <a:t>vnútorné</a:t>
            </a:r>
            <a:r>
              <a:rPr lang="sk-SK" dirty="0" smtClean="0"/>
              <a:t> (parazitujú </a:t>
            </a:r>
            <a:r>
              <a:rPr lang="sk-SK" u="sng" dirty="0" smtClean="0"/>
              <a:t>V</a:t>
            </a:r>
            <a:r>
              <a:rPr lang="sk-SK" dirty="0" smtClean="0"/>
              <a:t> tele hostiteľa)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103792"/>
            <a:ext cx="1662112" cy="175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636"/>
            <a:ext cx="2381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Ploskavce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Živočíchy s plochým telom</a:t>
            </a:r>
          </a:p>
          <a:p>
            <a:r>
              <a:rPr lang="sk-SK" dirty="0" smtClean="0"/>
              <a:t>Bezstavovce </a:t>
            </a:r>
          </a:p>
          <a:p>
            <a:r>
              <a:rPr lang="sk-SK" dirty="0" smtClean="0"/>
              <a:t>Patrí tu napríklad:</a:t>
            </a:r>
          </a:p>
          <a:p>
            <a:pPr>
              <a:buFontTx/>
              <a:buChar char="-"/>
            </a:pPr>
            <a:r>
              <a:rPr lang="sk-SK" dirty="0" err="1" smtClean="0"/>
              <a:t>ploskuľa</a:t>
            </a:r>
            <a:r>
              <a:rPr lang="sk-SK" dirty="0" smtClean="0"/>
              <a:t> mliečna</a:t>
            </a:r>
          </a:p>
          <a:p>
            <a:pPr>
              <a:buFontTx/>
              <a:buChar char="-"/>
            </a:pPr>
            <a:r>
              <a:rPr lang="sk-SK" dirty="0" smtClean="0"/>
              <a:t>motolica pečeňová</a:t>
            </a:r>
          </a:p>
          <a:p>
            <a:pPr>
              <a:buFontTx/>
              <a:buChar char="-"/>
            </a:pPr>
            <a:r>
              <a:rPr lang="sk-SK" dirty="0" smtClean="0"/>
              <a:t>pásomnica dlhá</a:t>
            </a:r>
            <a:endParaRPr lang="sk-SK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786058"/>
            <a:ext cx="4929222" cy="381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Pásomnica dlhá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Telo tvorí:</a:t>
            </a:r>
          </a:p>
          <a:p>
            <a:r>
              <a:rPr lang="sk-SK" dirty="0" smtClean="0"/>
              <a:t> hlavička s háčikmi alebo </a:t>
            </a:r>
            <a:r>
              <a:rPr lang="sk-SK" dirty="0" err="1" smtClean="0"/>
              <a:t>prísavkami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články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000108"/>
            <a:ext cx="1785950" cy="151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857496"/>
            <a:ext cx="1447802" cy="207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1" y="3571876"/>
            <a:ext cx="382870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Pásomnica dlhá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Živiny prijíma celým povrchom tela</a:t>
            </a:r>
          </a:p>
          <a:p>
            <a:r>
              <a:rPr lang="sk-SK" dirty="0" smtClean="0"/>
              <a:t>Žije v tenkom čreve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357562"/>
            <a:ext cx="4572032" cy="316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Pásomnica dlhá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Obojpohlavný živočích</a:t>
            </a:r>
          </a:p>
          <a:p>
            <a:r>
              <a:rPr lang="sk-SK" dirty="0" smtClean="0"/>
              <a:t>V posledných článkoch sú oplodnené vajíčka, ktoré sa uvoľňujú a stolicou vychádzajú von </a:t>
            </a:r>
            <a:r>
              <a:rPr lang="sk-SK" dirty="0" smtClean="0"/>
              <a:t>       z </a:t>
            </a:r>
            <a:r>
              <a:rPr lang="sk-SK" dirty="0" smtClean="0"/>
              <a:t>hostiteľa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789" y="3714752"/>
            <a:ext cx="532586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Vývin a prenos pásomnice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oplodnené vajíčka sa dostanú do tela </a:t>
            </a:r>
            <a:r>
              <a:rPr lang="sk-SK" dirty="0" err="1" smtClean="0"/>
              <a:t>medzihostiteľa</a:t>
            </a:r>
            <a:r>
              <a:rPr lang="sk-SK" dirty="0" smtClean="0"/>
              <a:t> (ošípané, hovädzí dobytok)</a:t>
            </a:r>
          </a:p>
          <a:p>
            <a:r>
              <a:rPr lang="sk-SK" dirty="0" smtClean="0"/>
              <a:t>Krvou sa dostanú z tráviacej sústavy do svalov, </a:t>
            </a:r>
            <a:r>
              <a:rPr lang="sk-SK" dirty="0" smtClean="0"/>
              <a:t>  z </a:t>
            </a:r>
            <a:r>
              <a:rPr lang="sk-SK" dirty="0" smtClean="0"/>
              <a:t>lariev vzniká </a:t>
            </a:r>
            <a:r>
              <a:rPr lang="sk-SK" u="sng" dirty="0" smtClean="0"/>
              <a:t>úhor</a:t>
            </a:r>
          </a:p>
          <a:p>
            <a:r>
              <a:rPr lang="sk-SK" dirty="0" smtClean="0"/>
              <a:t>človek sa môže pásomnicou nakaziť zjedením „uhrovitého mäsa“</a:t>
            </a:r>
          </a:p>
          <a:p>
            <a:r>
              <a:rPr lang="sk-SK" u="sng" dirty="0" smtClean="0"/>
              <a:t>Prevencia-</a:t>
            </a:r>
            <a:r>
              <a:rPr lang="sk-SK" dirty="0" smtClean="0"/>
              <a:t> dostatočná tepelná úprava mäsa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48680"/>
            <a:ext cx="8229600" cy="945584"/>
          </a:xfrm>
        </p:spPr>
        <p:txBody>
          <a:bodyPr/>
          <a:lstStyle/>
          <a:p>
            <a:r>
              <a:rPr lang="sk-SK" b="1" dirty="0" smtClean="0"/>
              <a:t>Vývin a prenos pásomnice</a:t>
            </a:r>
            <a:endParaRPr lang="sk-SK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00166" y="1378348"/>
            <a:ext cx="6096170" cy="529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Hlístovce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Živočíchy s oválnym telom</a:t>
            </a:r>
          </a:p>
          <a:p>
            <a:r>
              <a:rPr lang="sk-SK" dirty="0" smtClean="0"/>
              <a:t>Bezstavovce</a:t>
            </a:r>
          </a:p>
          <a:p>
            <a:r>
              <a:rPr lang="sk-SK" dirty="0" smtClean="0"/>
              <a:t>Patrí tu napríklad:</a:t>
            </a:r>
          </a:p>
          <a:p>
            <a:pPr>
              <a:buFontTx/>
              <a:buChar char="-"/>
            </a:pPr>
            <a:r>
              <a:rPr lang="sk-SK" dirty="0" smtClean="0"/>
              <a:t>hlísta detská</a:t>
            </a:r>
          </a:p>
          <a:p>
            <a:pPr>
              <a:buFontTx/>
              <a:buChar char="-"/>
            </a:pPr>
            <a:r>
              <a:rPr lang="sk-SK" dirty="0" smtClean="0"/>
              <a:t>mrľa ľudská</a:t>
            </a:r>
            <a:endParaRPr lang="sk-SK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071810"/>
            <a:ext cx="3357566" cy="33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</TotalTime>
  <Words>270</Words>
  <Application>Microsoft Office PowerPoint</Application>
  <PresentationFormat>Prezentácia na obrazovke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Georgia</vt:lpstr>
      <vt:lpstr>Trebuchet MS</vt:lpstr>
      <vt:lpstr>Wingdings 2</vt:lpstr>
      <vt:lpstr>Mestský</vt:lpstr>
      <vt:lpstr>Vnútorné parazity</vt:lpstr>
      <vt:lpstr>Zopakujme si...</vt:lpstr>
      <vt:lpstr>Ploskavce </vt:lpstr>
      <vt:lpstr>Pásomnica dlhá</vt:lpstr>
      <vt:lpstr>Pásomnica dlhá</vt:lpstr>
      <vt:lpstr>Pásomnica dlhá</vt:lpstr>
      <vt:lpstr>Vývin a prenos pásomnice</vt:lpstr>
      <vt:lpstr>Vývin a prenos pásomnice</vt:lpstr>
      <vt:lpstr>Hlístovce </vt:lpstr>
      <vt:lpstr>Hlísta detská (škrkavka)</vt:lpstr>
      <vt:lpstr>Hlísta detská</vt:lpstr>
      <vt:lpstr>Vývin hlísty detskej</vt:lpstr>
      <vt:lpstr>Vývin hlísty detskej</vt:lpstr>
      <vt:lpstr>Mrľa ľudská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Vnútorné parazity</dc:title>
  <dc:creator>ZŠ Ruskov 4</dc:creator>
  <cp:lastModifiedBy>HP</cp:lastModifiedBy>
  <cp:revision>8</cp:revision>
  <dcterms:created xsi:type="dcterms:W3CDTF">2010-03-29T15:59:24Z</dcterms:created>
  <dcterms:modified xsi:type="dcterms:W3CDTF">2020-05-30T16:16:59Z</dcterms:modified>
</cp:coreProperties>
</file>