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0" r:id="rId6"/>
    <p:sldId id="273" r:id="rId7"/>
    <p:sldId id="274" r:id="rId8"/>
    <p:sldId id="263" r:id="rId9"/>
    <p:sldId id="265" r:id="rId10"/>
    <p:sldId id="267" r:id="rId11"/>
    <p:sldId id="269" r:id="rId12"/>
    <p:sldId id="270" r:id="rId13"/>
    <p:sldId id="268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8000"/>
    <a:srgbClr val="000099"/>
    <a:srgbClr val="336600"/>
    <a:srgbClr val="9999FF"/>
    <a:srgbClr val="669900"/>
    <a:srgbClr val="000066"/>
    <a:srgbClr val="003399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249" autoAdjust="0"/>
  </p:normalViewPr>
  <p:slideViewPr>
    <p:cSldViewPr>
      <p:cViewPr varScale="1">
        <p:scale>
          <a:sx n="69" d="100"/>
          <a:sy n="69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729-4C29-9F80-D5D2176AD9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729-4C29-9F80-D5D2176AD9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729-4C29-9F80-D5D2176AD9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729-4C29-9F80-D5D2176AD90F}"/>
              </c:ext>
            </c:extLst>
          </c:dPt>
          <c:dLbls>
            <c:delete val="1"/>
          </c:dLbls>
          <c:cat>
            <c:strRef>
              <c:f>Hárok1!$A$2:$A$5</c:f>
              <c:strCache>
                <c:ptCount val="3"/>
                <c:pt idx="0">
                  <c:v>dusík</c:v>
                </c:pt>
                <c:pt idx="1">
                  <c:v>kyslík</c:v>
                </c:pt>
                <c:pt idx="2">
                  <c:v>iné plyny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0.78</c:v>
                </c:pt>
                <c:pt idx="1">
                  <c:v>0.21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C-4A8F-A60F-94EF96E763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D7622-C272-4582-B1A2-FD165BD6C888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161E4E77-AB6A-4ED8-87D3-8CF4C792E868}">
      <dgm:prSet phldrT="[Text]"/>
      <dgm:spPr/>
      <dgm:t>
        <a:bodyPr/>
        <a:lstStyle/>
        <a:p>
          <a:r>
            <a:rPr lang="sk-SK" b="1" i="1" dirty="0"/>
            <a:t>neživé zložky</a:t>
          </a:r>
        </a:p>
      </dgm:t>
    </dgm:pt>
    <dgm:pt modelId="{A7CCA0BD-98D6-48B4-AEA4-654861CDAE5F}" type="parTrans" cxnId="{CD0C04F6-7DA7-4A94-B24A-2AE5A590302A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AE013FDB-0CCD-4F24-AAEC-208DBD9C73CE}" type="sibTrans" cxnId="{CD0C04F6-7DA7-4A94-B24A-2AE5A590302A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613FA613-2DF8-450C-BF3E-24932FD15956}">
      <dgm:prSet phldrT="[Text]"/>
      <dgm:spPr/>
      <dgm:t>
        <a:bodyPr/>
        <a:lstStyle/>
        <a:p>
          <a:r>
            <a:rPr lang="sk-SK" b="1" i="1" dirty="0"/>
            <a:t>slnečná energia</a:t>
          </a:r>
        </a:p>
      </dgm:t>
    </dgm:pt>
    <dgm:pt modelId="{A9E44666-80C2-492A-8EBA-D2911D6D3C93}" type="parTrans" cxnId="{55251FAD-0121-42E1-95F3-B8EDB8F25F22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75B2FC03-F261-473D-89FA-DDC3AE6FF1E4}" type="sibTrans" cxnId="{55251FAD-0121-42E1-95F3-B8EDB8F25F22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0059A336-0CAF-4F1A-9305-82DD9C0CDF21}">
      <dgm:prSet phldrT="[Text]"/>
      <dgm:spPr/>
      <dgm:t>
        <a:bodyPr/>
        <a:lstStyle/>
        <a:p>
          <a:r>
            <a:rPr lang="sk-SK" b="1" i="1"/>
            <a:t>teplo</a:t>
          </a:r>
          <a:endParaRPr lang="sk-SK" b="1" i="1" dirty="0"/>
        </a:p>
      </dgm:t>
    </dgm:pt>
    <dgm:pt modelId="{1DE74DD4-A3E4-4260-A81A-1B9EDE7C2F66}" type="parTrans" cxnId="{49A88823-43A8-4AF7-A68F-0E3FA8FD4D43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4434B12E-3816-4A4B-A484-9FA0449DBA7F}" type="sibTrans" cxnId="{49A88823-43A8-4AF7-A68F-0E3FA8FD4D43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0A05980F-0C07-499E-A1C7-A51120DA05C9}">
      <dgm:prSet phldrT="[Text]"/>
      <dgm:spPr/>
      <dgm:t>
        <a:bodyPr/>
        <a:lstStyle/>
        <a:p>
          <a:r>
            <a:rPr lang="sk-SK" b="1" i="1"/>
            <a:t>voda</a:t>
          </a:r>
          <a:endParaRPr lang="sk-SK" b="1" i="1" dirty="0"/>
        </a:p>
      </dgm:t>
    </dgm:pt>
    <dgm:pt modelId="{BCABD7CA-8DD3-42A2-8E33-400C3A088169}" type="parTrans" cxnId="{B946658E-AF0D-4723-ACFE-BCEF9BC7BEFF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4207B80A-D8A8-4D15-A4D7-F7E9A669D3C2}" type="sibTrans" cxnId="{B946658E-AF0D-4723-ACFE-BCEF9BC7BEFF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2ED99EAC-F421-4BA8-AD38-BED1BF0FC6BF}">
      <dgm:prSet phldrT="[Text]"/>
      <dgm:spPr/>
      <dgm:t>
        <a:bodyPr/>
        <a:lstStyle/>
        <a:p>
          <a:r>
            <a:rPr lang="sk-SK" b="1" i="1"/>
            <a:t>vzduch</a:t>
          </a:r>
          <a:endParaRPr lang="sk-SK" b="1" i="1" dirty="0"/>
        </a:p>
      </dgm:t>
    </dgm:pt>
    <dgm:pt modelId="{03740A9B-BA9E-4D8C-B0FC-3AD5BF800EEA}" type="parTrans" cxnId="{085F94F5-AD28-478C-838D-554A0D4048BE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DC9671E0-C1BD-4451-929A-3541CE853590}" type="sibTrans" cxnId="{085F94F5-AD28-478C-838D-554A0D4048BE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016637AC-ADB5-48A6-B8F3-1B46FAB9949A}">
      <dgm:prSet/>
      <dgm:spPr/>
      <dgm:t>
        <a:bodyPr/>
        <a:lstStyle/>
        <a:p>
          <a:r>
            <a:rPr lang="sk-SK" b="1" i="1" dirty="0"/>
            <a:t>svetlo</a:t>
          </a:r>
        </a:p>
      </dgm:t>
    </dgm:pt>
    <dgm:pt modelId="{157BECEA-1B51-46AE-B0D1-7F7A5406E941}" type="parTrans" cxnId="{E1D49456-6661-47FE-AF13-47FD49A75255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381B8522-2E41-465F-B6C0-5702A07C7B4B}" type="sibTrans" cxnId="{E1D49456-6661-47FE-AF13-47FD49A75255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614FF3E2-29B7-4EE1-9DA5-72A0A9242CBA}">
      <dgm:prSet/>
      <dgm:spPr/>
      <dgm:t>
        <a:bodyPr/>
        <a:lstStyle/>
        <a:p>
          <a:r>
            <a:rPr lang="sk-SK" b="1" i="1"/>
            <a:t>pôda</a:t>
          </a:r>
          <a:endParaRPr lang="sk-SK" b="1" i="1" dirty="0"/>
        </a:p>
      </dgm:t>
    </dgm:pt>
    <dgm:pt modelId="{8FF273A5-D1BE-4672-A879-D7D675362250}" type="parTrans" cxnId="{EF23BBB6-32AF-4BC9-9BF7-BF303E2648F3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03EE3D2D-F0AD-4AD0-A58F-7F0290E501C3}" type="sibTrans" cxnId="{EF23BBB6-32AF-4BC9-9BF7-BF303E2648F3}">
      <dgm:prSet/>
      <dgm:spPr/>
      <dgm:t>
        <a:bodyPr/>
        <a:lstStyle/>
        <a:p>
          <a:endParaRPr lang="sk-SK" b="1" i="1">
            <a:solidFill>
              <a:schemeClr val="bg2">
                <a:lumMod val="10000"/>
              </a:schemeClr>
            </a:solidFill>
          </a:endParaRPr>
        </a:p>
      </dgm:t>
    </dgm:pt>
    <dgm:pt modelId="{D6BC1DAC-BC3F-4981-9C09-3FB7B05CD065}" type="pres">
      <dgm:prSet presAssocID="{31CD7622-C272-4582-B1A2-FD165BD6C8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505DA44-3766-47B7-8D9F-27631D18640D}" type="pres">
      <dgm:prSet presAssocID="{161E4E77-AB6A-4ED8-87D3-8CF4C792E868}" presName="centerShape" presStyleLbl="node0" presStyleIdx="0" presStyleCnt="1"/>
      <dgm:spPr/>
      <dgm:t>
        <a:bodyPr/>
        <a:lstStyle/>
        <a:p>
          <a:endParaRPr lang="sk-SK"/>
        </a:p>
      </dgm:t>
    </dgm:pt>
    <dgm:pt modelId="{0A1AA442-2E4A-4C15-8171-B6488C86A014}" type="pres">
      <dgm:prSet presAssocID="{A9E44666-80C2-492A-8EBA-D2911D6D3C93}" presName="parTrans" presStyleLbl="sibTrans2D1" presStyleIdx="0" presStyleCnt="6"/>
      <dgm:spPr/>
      <dgm:t>
        <a:bodyPr/>
        <a:lstStyle/>
        <a:p>
          <a:endParaRPr lang="sk-SK"/>
        </a:p>
      </dgm:t>
    </dgm:pt>
    <dgm:pt modelId="{15A1657F-1FB6-41DD-91F5-C06D18E1E4C8}" type="pres">
      <dgm:prSet presAssocID="{A9E44666-80C2-492A-8EBA-D2911D6D3C93}" presName="connectorText" presStyleLbl="sibTrans2D1" presStyleIdx="0" presStyleCnt="6"/>
      <dgm:spPr/>
      <dgm:t>
        <a:bodyPr/>
        <a:lstStyle/>
        <a:p>
          <a:endParaRPr lang="sk-SK"/>
        </a:p>
      </dgm:t>
    </dgm:pt>
    <dgm:pt modelId="{851DA3EA-9D6B-46E0-BD3C-4152E3C02597}" type="pres">
      <dgm:prSet presAssocID="{613FA613-2DF8-450C-BF3E-24932FD159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AF479C-B720-49A4-8281-2454CFD91B4B}" type="pres">
      <dgm:prSet presAssocID="{157BECEA-1B51-46AE-B0D1-7F7A5406E941}" presName="parTrans" presStyleLbl="sibTrans2D1" presStyleIdx="1" presStyleCnt="6"/>
      <dgm:spPr/>
      <dgm:t>
        <a:bodyPr/>
        <a:lstStyle/>
        <a:p>
          <a:endParaRPr lang="sk-SK"/>
        </a:p>
      </dgm:t>
    </dgm:pt>
    <dgm:pt modelId="{C162232E-E181-4DBC-957F-10BD2A7058E4}" type="pres">
      <dgm:prSet presAssocID="{157BECEA-1B51-46AE-B0D1-7F7A5406E941}" presName="connectorText" presStyleLbl="sibTrans2D1" presStyleIdx="1" presStyleCnt="6"/>
      <dgm:spPr/>
      <dgm:t>
        <a:bodyPr/>
        <a:lstStyle/>
        <a:p>
          <a:endParaRPr lang="sk-SK"/>
        </a:p>
      </dgm:t>
    </dgm:pt>
    <dgm:pt modelId="{50B65E9A-E30F-4122-88B2-ACB08F72C615}" type="pres">
      <dgm:prSet presAssocID="{016637AC-ADB5-48A6-B8F3-1B46FAB9949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FC19B68-9E48-43DE-8FB3-EAD8DEA8CAAC}" type="pres">
      <dgm:prSet presAssocID="{1DE74DD4-A3E4-4260-A81A-1B9EDE7C2F66}" presName="parTrans" presStyleLbl="sibTrans2D1" presStyleIdx="2" presStyleCnt="6"/>
      <dgm:spPr/>
      <dgm:t>
        <a:bodyPr/>
        <a:lstStyle/>
        <a:p>
          <a:endParaRPr lang="sk-SK"/>
        </a:p>
      </dgm:t>
    </dgm:pt>
    <dgm:pt modelId="{3DA505BF-38BA-4F02-B140-4F8B6DAE74D8}" type="pres">
      <dgm:prSet presAssocID="{1DE74DD4-A3E4-4260-A81A-1B9EDE7C2F66}" presName="connectorText" presStyleLbl="sibTrans2D1" presStyleIdx="2" presStyleCnt="6"/>
      <dgm:spPr/>
      <dgm:t>
        <a:bodyPr/>
        <a:lstStyle/>
        <a:p>
          <a:endParaRPr lang="sk-SK"/>
        </a:p>
      </dgm:t>
    </dgm:pt>
    <dgm:pt modelId="{08319E79-0D21-4A15-8316-550346B968CE}" type="pres">
      <dgm:prSet presAssocID="{0059A336-0CAF-4F1A-9305-82DD9C0CDF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BC562B-5709-4A15-8371-21C14F890683}" type="pres">
      <dgm:prSet presAssocID="{BCABD7CA-8DD3-42A2-8E33-400C3A088169}" presName="parTrans" presStyleLbl="sibTrans2D1" presStyleIdx="3" presStyleCnt="6"/>
      <dgm:spPr/>
      <dgm:t>
        <a:bodyPr/>
        <a:lstStyle/>
        <a:p>
          <a:endParaRPr lang="sk-SK"/>
        </a:p>
      </dgm:t>
    </dgm:pt>
    <dgm:pt modelId="{D449B772-3616-428C-BF95-864B38C2A41B}" type="pres">
      <dgm:prSet presAssocID="{BCABD7CA-8DD3-42A2-8E33-400C3A088169}" presName="connectorText" presStyleLbl="sibTrans2D1" presStyleIdx="3" presStyleCnt="6"/>
      <dgm:spPr/>
      <dgm:t>
        <a:bodyPr/>
        <a:lstStyle/>
        <a:p>
          <a:endParaRPr lang="sk-SK"/>
        </a:p>
      </dgm:t>
    </dgm:pt>
    <dgm:pt modelId="{3B4617AE-87B9-4503-A51B-184A200E6903}" type="pres">
      <dgm:prSet presAssocID="{0A05980F-0C07-499E-A1C7-A51120DA05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8AA02F8-EE75-4A53-8DB7-A75D4EE614B2}" type="pres">
      <dgm:prSet presAssocID="{03740A9B-BA9E-4D8C-B0FC-3AD5BF800EEA}" presName="parTrans" presStyleLbl="sibTrans2D1" presStyleIdx="4" presStyleCnt="6"/>
      <dgm:spPr/>
      <dgm:t>
        <a:bodyPr/>
        <a:lstStyle/>
        <a:p>
          <a:endParaRPr lang="sk-SK"/>
        </a:p>
      </dgm:t>
    </dgm:pt>
    <dgm:pt modelId="{3BAC249F-390F-4DEF-9B38-D5C6C3D7CD2E}" type="pres">
      <dgm:prSet presAssocID="{03740A9B-BA9E-4D8C-B0FC-3AD5BF800EEA}" presName="connectorText" presStyleLbl="sibTrans2D1" presStyleIdx="4" presStyleCnt="6"/>
      <dgm:spPr/>
      <dgm:t>
        <a:bodyPr/>
        <a:lstStyle/>
        <a:p>
          <a:endParaRPr lang="sk-SK"/>
        </a:p>
      </dgm:t>
    </dgm:pt>
    <dgm:pt modelId="{F82BFEBD-BA6C-4498-AE9E-885540745891}" type="pres">
      <dgm:prSet presAssocID="{2ED99EAC-F421-4BA8-AD38-BED1BF0FC6B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6A10676-01D4-48AD-852C-89604D616ACB}" type="pres">
      <dgm:prSet presAssocID="{8FF273A5-D1BE-4672-A879-D7D675362250}" presName="parTrans" presStyleLbl="sibTrans2D1" presStyleIdx="5" presStyleCnt="6"/>
      <dgm:spPr/>
      <dgm:t>
        <a:bodyPr/>
        <a:lstStyle/>
        <a:p>
          <a:endParaRPr lang="sk-SK"/>
        </a:p>
      </dgm:t>
    </dgm:pt>
    <dgm:pt modelId="{479791E6-7A75-4638-B74B-090C5381BF0F}" type="pres">
      <dgm:prSet presAssocID="{8FF273A5-D1BE-4672-A879-D7D675362250}" presName="connectorText" presStyleLbl="sibTrans2D1" presStyleIdx="5" presStyleCnt="6"/>
      <dgm:spPr/>
      <dgm:t>
        <a:bodyPr/>
        <a:lstStyle/>
        <a:p>
          <a:endParaRPr lang="sk-SK"/>
        </a:p>
      </dgm:t>
    </dgm:pt>
    <dgm:pt modelId="{146E3D63-84C9-4CFB-B51A-1089CC39F403}" type="pres">
      <dgm:prSet presAssocID="{614FF3E2-29B7-4EE1-9DA5-72A0A9242C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9A330B-4E95-4823-9ABF-A0481A894810}" type="presOf" srcId="{0A05980F-0C07-499E-A1C7-A51120DA05C9}" destId="{3B4617AE-87B9-4503-A51B-184A200E6903}" srcOrd="0" destOrd="0" presId="urn:microsoft.com/office/officeart/2005/8/layout/radial5"/>
    <dgm:cxn modelId="{576916E2-98F6-4ADD-A987-10A13F85A49B}" type="presOf" srcId="{8FF273A5-D1BE-4672-A879-D7D675362250}" destId="{06A10676-01D4-48AD-852C-89604D616ACB}" srcOrd="0" destOrd="0" presId="urn:microsoft.com/office/officeart/2005/8/layout/radial5"/>
    <dgm:cxn modelId="{1B34AE1F-A638-4D29-85F4-4128361F0AE3}" type="presOf" srcId="{31CD7622-C272-4582-B1A2-FD165BD6C888}" destId="{D6BC1DAC-BC3F-4981-9C09-3FB7B05CD065}" srcOrd="0" destOrd="0" presId="urn:microsoft.com/office/officeart/2005/8/layout/radial5"/>
    <dgm:cxn modelId="{D24C8270-03A5-4C58-8EC2-0523C22E1A07}" type="presOf" srcId="{8FF273A5-D1BE-4672-A879-D7D675362250}" destId="{479791E6-7A75-4638-B74B-090C5381BF0F}" srcOrd="1" destOrd="0" presId="urn:microsoft.com/office/officeart/2005/8/layout/radial5"/>
    <dgm:cxn modelId="{732D2FC6-EAD4-4F10-8038-552433E6FDC0}" type="presOf" srcId="{2ED99EAC-F421-4BA8-AD38-BED1BF0FC6BF}" destId="{F82BFEBD-BA6C-4498-AE9E-885540745891}" srcOrd="0" destOrd="0" presId="urn:microsoft.com/office/officeart/2005/8/layout/radial5"/>
    <dgm:cxn modelId="{5326130F-BC52-498F-9394-7EB3BECC16A6}" type="presOf" srcId="{BCABD7CA-8DD3-42A2-8E33-400C3A088169}" destId="{67BC562B-5709-4A15-8371-21C14F890683}" srcOrd="0" destOrd="0" presId="urn:microsoft.com/office/officeart/2005/8/layout/radial5"/>
    <dgm:cxn modelId="{D957CD4D-B718-4E42-A77F-3F71548A7001}" type="presOf" srcId="{613FA613-2DF8-450C-BF3E-24932FD15956}" destId="{851DA3EA-9D6B-46E0-BD3C-4152E3C02597}" srcOrd="0" destOrd="0" presId="urn:microsoft.com/office/officeart/2005/8/layout/radial5"/>
    <dgm:cxn modelId="{55251FAD-0121-42E1-95F3-B8EDB8F25F22}" srcId="{161E4E77-AB6A-4ED8-87D3-8CF4C792E868}" destId="{613FA613-2DF8-450C-BF3E-24932FD15956}" srcOrd="0" destOrd="0" parTransId="{A9E44666-80C2-492A-8EBA-D2911D6D3C93}" sibTransId="{75B2FC03-F261-473D-89FA-DDC3AE6FF1E4}"/>
    <dgm:cxn modelId="{F6C5A2C9-EE9D-4762-9D9F-81B46DBE57FC}" type="presOf" srcId="{161E4E77-AB6A-4ED8-87D3-8CF4C792E868}" destId="{5505DA44-3766-47B7-8D9F-27631D18640D}" srcOrd="0" destOrd="0" presId="urn:microsoft.com/office/officeart/2005/8/layout/radial5"/>
    <dgm:cxn modelId="{77F4E666-DB70-43D6-9769-E6E40B98A340}" type="presOf" srcId="{03740A9B-BA9E-4D8C-B0FC-3AD5BF800EEA}" destId="{A8AA02F8-EE75-4A53-8DB7-A75D4EE614B2}" srcOrd="0" destOrd="0" presId="urn:microsoft.com/office/officeart/2005/8/layout/radial5"/>
    <dgm:cxn modelId="{B946658E-AF0D-4723-ACFE-BCEF9BC7BEFF}" srcId="{161E4E77-AB6A-4ED8-87D3-8CF4C792E868}" destId="{0A05980F-0C07-499E-A1C7-A51120DA05C9}" srcOrd="3" destOrd="0" parTransId="{BCABD7CA-8DD3-42A2-8E33-400C3A088169}" sibTransId="{4207B80A-D8A8-4D15-A4D7-F7E9A669D3C2}"/>
    <dgm:cxn modelId="{592FB9B4-B8D6-47DC-9559-5C473CF45935}" type="presOf" srcId="{157BECEA-1B51-46AE-B0D1-7F7A5406E941}" destId="{C162232E-E181-4DBC-957F-10BD2A7058E4}" srcOrd="1" destOrd="0" presId="urn:microsoft.com/office/officeart/2005/8/layout/radial5"/>
    <dgm:cxn modelId="{15AD09F5-AA0A-480A-8F8C-AE0FE1DA2C53}" type="presOf" srcId="{BCABD7CA-8DD3-42A2-8E33-400C3A088169}" destId="{D449B772-3616-428C-BF95-864B38C2A41B}" srcOrd="1" destOrd="0" presId="urn:microsoft.com/office/officeart/2005/8/layout/radial5"/>
    <dgm:cxn modelId="{9C5822C0-ED0C-485A-91D6-ABA792805B26}" type="presOf" srcId="{0059A336-0CAF-4F1A-9305-82DD9C0CDF21}" destId="{08319E79-0D21-4A15-8316-550346B968CE}" srcOrd="0" destOrd="0" presId="urn:microsoft.com/office/officeart/2005/8/layout/radial5"/>
    <dgm:cxn modelId="{8FB2EB81-8C3D-4753-8E8F-E5820FAA9619}" type="presOf" srcId="{016637AC-ADB5-48A6-B8F3-1B46FAB9949A}" destId="{50B65E9A-E30F-4122-88B2-ACB08F72C615}" srcOrd="0" destOrd="0" presId="urn:microsoft.com/office/officeart/2005/8/layout/radial5"/>
    <dgm:cxn modelId="{DE6B5743-5EFC-4D2D-B23E-9A0A55984301}" type="presOf" srcId="{A9E44666-80C2-492A-8EBA-D2911D6D3C93}" destId="{0A1AA442-2E4A-4C15-8171-B6488C86A014}" srcOrd="0" destOrd="0" presId="urn:microsoft.com/office/officeart/2005/8/layout/radial5"/>
    <dgm:cxn modelId="{EF23BBB6-32AF-4BC9-9BF7-BF303E2648F3}" srcId="{161E4E77-AB6A-4ED8-87D3-8CF4C792E868}" destId="{614FF3E2-29B7-4EE1-9DA5-72A0A9242CBA}" srcOrd="5" destOrd="0" parTransId="{8FF273A5-D1BE-4672-A879-D7D675362250}" sibTransId="{03EE3D2D-F0AD-4AD0-A58F-7F0290E501C3}"/>
    <dgm:cxn modelId="{60E5C7D1-5832-4F35-AF58-DD10FBF452D1}" type="presOf" srcId="{1DE74DD4-A3E4-4260-A81A-1B9EDE7C2F66}" destId="{5FC19B68-9E48-43DE-8FB3-EAD8DEA8CAAC}" srcOrd="0" destOrd="0" presId="urn:microsoft.com/office/officeart/2005/8/layout/radial5"/>
    <dgm:cxn modelId="{51DE9653-6E8C-4D11-98DE-09CE5BF66207}" type="presOf" srcId="{A9E44666-80C2-492A-8EBA-D2911D6D3C93}" destId="{15A1657F-1FB6-41DD-91F5-C06D18E1E4C8}" srcOrd="1" destOrd="0" presId="urn:microsoft.com/office/officeart/2005/8/layout/radial5"/>
    <dgm:cxn modelId="{49A88823-43A8-4AF7-A68F-0E3FA8FD4D43}" srcId="{161E4E77-AB6A-4ED8-87D3-8CF4C792E868}" destId="{0059A336-0CAF-4F1A-9305-82DD9C0CDF21}" srcOrd="2" destOrd="0" parTransId="{1DE74DD4-A3E4-4260-A81A-1B9EDE7C2F66}" sibTransId="{4434B12E-3816-4A4B-A484-9FA0449DBA7F}"/>
    <dgm:cxn modelId="{E1D49456-6661-47FE-AF13-47FD49A75255}" srcId="{161E4E77-AB6A-4ED8-87D3-8CF4C792E868}" destId="{016637AC-ADB5-48A6-B8F3-1B46FAB9949A}" srcOrd="1" destOrd="0" parTransId="{157BECEA-1B51-46AE-B0D1-7F7A5406E941}" sibTransId="{381B8522-2E41-465F-B6C0-5702A07C7B4B}"/>
    <dgm:cxn modelId="{085F94F5-AD28-478C-838D-554A0D4048BE}" srcId="{161E4E77-AB6A-4ED8-87D3-8CF4C792E868}" destId="{2ED99EAC-F421-4BA8-AD38-BED1BF0FC6BF}" srcOrd="4" destOrd="0" parTransId="{03740A9B-BA9E-4D8C-B0FC-3AD5BF800EEA}" sibTransId="{DC9671E0-C1BD-4451-929A-3541CE853590}"/>
    <dgm:cxn modelId="{23C3805F-B030-465A-ACE8-7C591390792B}" type="presOf" srcId="{157BECEA-1B51-46AE-B0D1-7F7A5406E941}" destId="{82AF479C-B720-49A4-8281-2454CFD91B4B}" srcOrd="0" destOrd="0" presId="urn:microsoft.com/office/officeart/2005/8/layout/radial5"/>
    <dgm:cxn modelId="{07C2FC9F-17BC-41E1-8258-E33CE9D91BCB}" type="presOf" srcId="{1DE74DD4-A3E4-4260-A81A-1B9EDE7C2F66}" destId="{3DA505BF-38BA-4F02-B140-4F8B6DAE74D8}" srcOrd="1" destOrd="0" presId="urn:microsoft.com/office/officeart/2005/8/layout/radial5"/>
    <dgm:cxn modelId="{CD0C04F6-7DA7-4A94-B24A-2AE5A590302A}" srcId="{31CD7622-C272-4582-B1A2-FD165BD6C888}" destId="{161E4E77-AB6A-4ED8-87D3-8CF4C792E868}" srcOrd="0" destOrd="0" parTransId="{A7CCA0BD-98D6-48B4-AEA4-654861CDAE5F}" sibTransId="{AE013FDB-0CCD-4F24-AAEC-208DBD9C73CE}"/>
    <dgm:cxn modelId="{47BE0159-0D6C-41C6-9382-2056A4E054A1}" type="presOf" srcId="{03740A9B-BA9E-4D8C-B0FC-3AD5BF800EEA}" destId="{3BAC249F-390F-4DEF-9B38-D5C6C3D7CD2E}" srcOrd="1" destOrd="0" presId="urn:microsoft.com/office/officeart/2005/8/layout/radial5"/>
    <dgm:cxn modelId="{77ECA3D4-F98C-4F2A-BEC2-135F26E84B75}" type="presOf" srcId="{614FF3E2-29B7-4EE1-9DA5-72A0A9242CBA}" destId="{146E3D63-84C9-4CFB-B51A-1089CC39F403}" srcOrd="0" destOrd="0" presId="urn:microsoft.com/office/officeart/2005/8/layout/radial5"/>
    <dgm:cxn modelId="{8512D24A-15CF-480B-B5BE-977B91DB150A}" type="presParOf" srcId="{D6BC1DAC-BC3F-4981-9C09-3FB7B05CD065}" destId="{5505DA44-3766-47B7-8D9F-27631D18640D}" srcOrd="0" destOrd="0" presId="urn:microsoft.com/office/officeart/2005/8/layout/radial5"/>
    <dgm:cxn modelId="{B379D0DA-E826-4594-9057-47FB5107B3BE}" type="presParOf" srcId="{D6BC1DAC-BC3F-4981-9C09-3FB7B05CD065}" destId="{0A1AA442-2E4A-4C15-8171-B6488C86A014}" srcOrd="1" destOrd="0" presId="urn:microsoft.com/office/officeart/2005/8/layout/radial5"/>
    <dgm:cxn modelId="{88BE2EFC-4279-4761-8734-E8009A23E923}" type="presParOf" srcId="{0A1AA442-2E4A-4C15-8171-B6488C86A014}" destId="{15A1657F-1FB6-41DD-91F5-C06D18E1E4C8}" srcOrd="0" destOrd="0" presId="urn:microsoft.com/office/officeart/2005/8/layout/radial5"/>
    <dgm:cxn modelId="{9FAAEF5B-AF43-41A6-BE2B-4EBB8D926963}" type="presParOf" srcId="{D6BC1DAC-BC3F-4981-9C09-3FB7B05CD065}" destId="{851DA3EA-9D6B-46E0-BD3C-4152E3C02597}" srcOrd="2" destOrd="0" presId="urn:microsoft.com/office/officeart/2005/8/layout/radial5"/>
    <dgm:cxn modelId="{25D2C3BF-28FF-4B72-8D1B-BD13B3AB01F3}" type="presParOf" srcId="{D6BC1DAC-BC3F-4981-9C09-3FB7B05CD065}" destId="{82AF479C-B720-49A4-8281-2454CFD91B4B}" srcOrd="3" destOrd="0" presId="urn:microsoft.com/office/officeart/2005/8/layout/radial5"/>
    <dgm:cxn modelId="{AE56BD11-E1DB-4D38-A249-DA1DD535E6A5}" type="presParOf" srcId="{82AF479C-B720-49A4-8281-2454CFD91B4B}" destId="{C162232E-E181-4DBC-957F-10BD2A7058E4}" srcOrd="0" destOrd="0" presId="urn:microsoft.com/office/officeart/2005/8/layout/radial5"/>
    <dgm:cxn modelId="{D8445109-BD50-4C91-9599-5DE918557B4A}" type="presParOf" srcId="{D6BC1DAC-BC3F-4981-9C09-3FB7B05CD065}" destId="{50B65E9A-E30F-4122-88B2-ACB08F72C615}" srcOrd="4" destOrd="0" presId="urn:microsoft.com/office/officeart/2005/8/layout/radial5"/>
    <dgm:cxn modelId="{15D49DE4-E5EB-45A7-A236-4CF57051E5C2}" type="presParOf" srcId="{D6BC1DAC-BC3F-4981-9C09-3FB7B05CD065}" destId="{5FC19B68-9E48-43DE-8FB3-EAD8DEA8CAAC}" srcOrd="5" destOrd="0" presId="urn:microsoft.com/office/officeart/2005/8/layout/radial5"/>
    <dgm:cxn modelId="{9A3A76F3-7D60-415A-8945-D20468CAD159}" type="presParOf" srcId="{5FC19B68-9E48-43DE-8FB3-EAD8DEA8CAAC}" destId="{3DA505BF-38BA-4F02-B140-4F8B6DAE74D8}" srcOrd="0" destOrd="0" presId="urn:microsoft.com/office/officeart/2005/8/layout/radial5"/>
    <dgm:cxn modelId="{B5871C28-1BD3-4B1B-B9C8-23685719BC57}" type="presParOf" srcId="{D6BC1DAC-BC3F-4981-9C09-3FB7B05CD065}" destId="{08319E79-0D21-4A15-8316-550346B968CE}" srcOrd="6" destOrd="0" presId="urn:microsoft.com/office/officeart/2005/8/layout/radial5"/>
    <dgm:cxn modelId="{0252EDAF-2ED6-4F4D-ADDC-29BB35B38357}" type="presParOf" srcId="{D6BC1DAC-BC3F-4981-9C09-3FB7B05CD065}" destId="{67BC562B-5709-4A15-8371-21C14F890683}" srcOrd="7" destOrd="0" presId="urn:microsoft.com/office/officeart/2005/8/layout/radial5"/>
    <dgm:cxn modelId="{41586921-54D5-408A-8F64-E72B35BDED3E}" type="presParOf" srcId="{67BC562B-5709-4A15-8371-21C14F890683}" destId="{D449B772-3616-428C-BF95-864B38C2A41B}" srcOrd="0" destOrd="0" presId="urn:microsoft.com/office/officeart/2005/8/layout/radial5"/>
    <dgm:cxn modelId="{0572BC5D-B43A-44E6-B00F-2AA1A5FC69B2}" type="presParOf" srcId="{D6BC1DAC-BC3F-4981-9C09-3FB7B05CD065}" destId="{3B4617AE-87B9-4503-A51B-184A200E6903}" srcOrd="8" destOrd="0" presId="urn:microsoft.com/office/officeart/2005/8/layout/radial5"/>
    <dgm:cxn modelId="{8B6F8368-F819-457E-9771-0973E1696855}" type="presParOf" srcId="{D6BC1DAC-BC3F-4981-9C09-3FB7B05CD065}" destId="{A8AA02F8-EE75-4A53-8DB7-A75D4EE614B2}" srcOrd="9" destOrd="0" presId="urn:microsoft.com/office/officeart/2005/8/layout/radial5"/>
    <dgm:cxn modelId="{574150D2-24E3-4FD6-88E7-02EF826BE968}" type="presParOf" srcId="{A8AA02F8-EE75-4A53-8DB7-A75D4EE614B2}" destId="{3BAC249F-390F-4DEF-9B38-D5C6C3D7CD2E}" srcOrd="0" destOrd="0" presId="urn:microsoft.com/office/officeart/2005/8/layout/radial5"/>
    <dgm:cxn modelId="{0617DE15-67E1-46D4-8BD3-5B7D832A42FA}" type="presParOf" srcId="{D6BC1DAC-BC3F-4981-9C09-3FB7B05CD065}" destId="{F82BFEBD-BA6C-4498-AE9E-885540745891}" srcOrd="10" destOrd="0" presId="urn:microsoft.com/office/officeart/2005/8/layout/radial5"/>
    <dgm:cxn modelId="{FFCCAA21-1D3E-4F64-8E4E-72CF75DE4EC2}" type="presParOf" srcId="{D6BC1DAC-BC3F-4981-9C09-3FB7B05CD065}" destId="{06A10676-01D4-48AD-852C-89604D616ACB}" srcOrd="11" destOrd="0" presId="urn:microsoft.com/office/officeart/2005/8/layout/radial5"/>
    <dgm:cxn modelId="{CD7985BF-1EC3-4C2A-AC2C-40405B4D3C21}" type="presParOf" srcId="{06A10676-01D4-48AD-852C-89604D616ACB}" destId="{479791E6-7A75-4638-B74B-090C5381BF0F}" srcOrd="0" destOrd="0" presId="urn:microsoft.com/office/officeart/2005/8/layout/radial5"/>
    <dgm:cxn modelId="{0AD7A4F2-C085-4479-891B-C21CCCEF08DE}" type="presParOf" srcId="{D6BC1DAC-BC3F-4981-9C09-3FB7B05CD065}" destId="{146E3D63-84C9-4CFB-B51A-1089CC39F40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443D8-B229-4F64-B877-ADDCF35073DF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0D18408-DFD2-4E69-A699-695D8581E3FF}">
      <dgm:prSet phldrT="[Text]"/>
      <dgm:spPr/>
      <dgm:t>
        <a:bodyPr/>
        <a:lstStyle/>
        <a:p>
          <a:r>
            <a:rPr lang="sk-SK" b="1" dirty="0"/>
            <a:t>Viditeľné svetlo</a:t>
          </a:r>
        </a:p>
      </dgm:t>
    </dgm:pt>
    <dgm:pt modelId="{AC331DF9-2E11-4251-96DB-5F7290BA877A}" type="parTrans" cxnId="{CE7C1876-2C17-4773-87A3-F2DACFB5979A}">
      <dgm:prSet/>
      <dgm:spPr/>
      <dgm:t>
        <a:bodyPr/>
        <a:lstStyle/>
        <a:p>
          <a:endParaRPr lang="sk-SK"/>
        </a:p>
      </dgm:t>
    </dgm:pt>
    <dgm:pt modelId="{6FBD4A5D-A2FF-4261-A5EC-43609B51F4E8}" type="sibTrans" cxnId="{CE7C1876-2C17-4773-87A3-F2DACFB5979A}">
      <dgm:prSet/>
      <dgm:spPr/>
      <dgm:t>
        <a:bodyPr/>
        <a:lstStyle/>
        <a:p>
          <a:endParaRPr lang="sk-SK"/>
        </a:p>
      </dgm:t>
    </dgm:pt>
    <dgm:pt modelId="{F2C5C72D-EB8C-4DE4-A536-1AABCEF08FA8}">
      <dgm:prSet phldrT="[Text]"/>
      <dgm:spPr/>
      <dgm:t>
        <a:bodyPr/>
        <a:lstStyle/>
        <a:p>
          <a:r>
            <a:rPr lang="sk-SK" dirty="0"/>
            <a:t>zdroj energie pre fotosyntézu</a:t>
          </a:r>
        </a:p>
      </dgm:t>
    </dgm:pt>
    <dgm:pt modelId="{C28CE49D-EAD5-4342-AC97-C3630CC57ECD}" type="parTrans" cxnId="{A862055F-FC6A-48C9-A435-F4DBEAD78F73}">
      <dgm:prSet/>
      <dgm:spPr/>
      <dgm:t>
        <a:bodyPr/>
        <a:lstStyle/>
        <a:p>
          <a:endParaRPr lang="sk-SK"/>
        </a:p>
      </dgm:t>
    </dgm:pt>
    <dgm:pt modelId="{7C78DCF3-78D7-46AD-B534-851F61CFE186}" type="sibTrans" cxnId="{A862055F-FC6A-48C9-A435-F4DBEAD78F73}">
      <dgm:prSet/>
      <dgm:spPr/>
      <dgm:t>
        <a:bodyPr/>
        <a:lstStyle/>
        <a:p>
          <a:endParaRPr lang="sk-SK"/>
        </a:p>
      </dgm:t>
    </dgm:pt>
    <dgm:pt modelId="{238EA64F-EE87-4BEF-BEC5-26D985282BC2}">
      <dgm:prSet phldrT="[Text]"/>
      <dgm:spPr/>
      <dgm:t>
        <a:bodyPr/>
        <a:lstStyle/>
        <a:p>
          <a:r>
            <a:rPr lang="sk-SK" b="1" dirty="0"/>
            <a:t>Infračervené žiarenie</a:t>
          </a:r>
        </a:p>
      </dgm:t>
    </dgm:pt>
    <dgm:pt modelId="{72E7C233-8C7C-4D0F-A155-5A3DC5C7778D}" type="parTrans" cxnId="{5B90D5BA-5DCE-455C-832A-0B5A0C847DD7}">
      <dgm:prSet/>
      <dgm:spPr/>
      <dgm:t>
        <a:bodyPr/>
        <a:lstStyle/>
        <a:p>
          <a:endParaRPr lang="sk-SK"/>
        </a:p>
      </dgm:t>
    </dgm:pt>
    <dgm:pt modelId="{9049F53F-911E-4E75-B315-8ED4E54B11A3}" type="sibTrans" cxnId="{5B90D5BA-5DCE-455C-832A-0B5A0C847DD7}">
      <dgm:prSet/>
      <dgm:spPr/>
      <dgm:t>
        <a:bodyPr/>
        <a:lstStyle/>
        <a:p>
          <a:endParaRPr lang="sk-SK"/>
        </a:p>
      </dgm:t>
    </dgm:pt>
    <dgm:pt modelId="{727A43C0-5C0B-472F-A3F7-90C5B1FF3F1C}">
      <dgm:prSet phldrT="[Text]"/>
      <dgm:spPr/>
      <dgm:t>
        <a:bodyPr/>
        <a:lstStyle/>
        <a:p>
          <a:r>
            <a:rPr lang="sk-SK" dirty="0"/>
            <a:t>organizmy ho vnímajú ako teplo</a:t>
          </a:r>
        </a:p>
      </dgm:t>
    </dgm:pt>
    <dgm:pt modelId="{76EFD311-DD90-43F4-8278-C828BCF52C2D}" type="parTrans" cxnId="{EFD3F577-7824-4C58-9866-FF10E722DA79}">
      <dgm:prSet/>
      <dgm:spPr/>
      <dgm:t>
        <a:bodyPr/>
        <a:lstStyle/>
        <a:p>
          <a:endParaRPr lang="sk-SK"/>
        </a:p>
      </dgm:t>
    </dgm:pt>
    <dgm:pt modelId="{70735A8A-4877-4922-97E9-E268F5D40B1C}" type="sibTrans" cxnId="{EFD3F577-7824-4C58-9866-FF10E722DA79}">
      <dgm:prSet/>
      <dgm:spPr/>
      <dgm:t>
        <a:bodyPr/>
        <a:lstStyle/>
        <a:p>
          <a:endParaRPr lang="sk-SK"/>
        </a:p>
      </dgm:t>
    </dgm:pt>
    <dgm:pt modelId="{00185566-6726-475F-9201-98BF1E85B18D}">
      <dgm:prSet phldrT="[Text]"/>
      <dgm:spPr/>
      <dgm:t>
        <a:bodyPr/>
        <a:lstStyle/>
        <a:p>
          <a:r>
            <a:rPr lang="sk-SK" b="1" dirty="0"/>
            <a:t>Ultrafialové žiarenie</a:t>
          </a:r>
        </a:p>
      </dgm:t>
    </dgm:pt>
    <dgm:pt modelId="{020AB459-9CDB-4DD7-B5A5-6EE7823C42D2}" type="parTrans" cxnId="{473C44C2-2803-4C10-8A00-19FE0C74EB9B}">
      <dgm:prSet/>
      <dgm:spPr/>
      <dgm:t>
        <a:bodyPr/>
        <a:lstStyle/>
        <a:p>
          <a:endParaRPr lang="sk-SK"/>
        </a:p>
      </dgm:t>
    </dgm:pt>
    <dgm:pt modelId="{82F6DBFD-93BB-4F76-B5BC-43E9A1E68E50}" type="sibTrans" cxnId="{473C44C2-2803-4C10-8A00-19FE0C74EB9B}">
      <dgm:prSet/>
      <dgm:spPr/>
      <dgm:t>
        <a:bodyPr/>
        <a:lstStyle/>
        <a:p>
          <a:endParaRPr lang="sk-SK"/>
        </a:p>
      </dgm:t>
    </dgm:pt>
    <dgm:pt modelId="{0F95EF39-C14B-4556-84FC-FB26B50EFC35}">
      <dgm:prSet phldrT="[Text]"/>
      <dgm:spPr/>
      <dgm:t>
        <a:bodyPr/>
        <a:lstStyle/>
        <a:p>
          <a:r>
            <a:rPr lang="sk-SK" dirty="0"/>
            <a:t>väčšinu zachytáva ozónová vrstva</a:t>
          </a:r>
        </a:p>
      </dgm:t>
    </dgm:pt>
    <dgm:pt modelId="{07D6232A-A6C9-4EBD-AF62-3D27B39C8127}" type="parTrans" cxnId="{0C308CEE-A7F9-495F-8015-21736334F173}">
      <dgm:prSet/>
      <dgm:spPr/>
      <dgm:t>
        <a:bodyPr/>
        <a:lstStyle/>
        <a:p>
          <a:endParaRPr lang="sk-SK"/>
        </a:p>
      </dgm:t>
    </dgm:pt>
    <dgm:pt modelId="{4AF25B78-FD3C-4054-BEE3-F0F27B700DB6}" type="sibTrans" cxnId="{0C308CEE-A7F9-495F-8015-21736334F173}">
      <dgm:prSet/>
      <dgm:spPr/>
      <dgm:t>
        <a:bodyPr/>
        <a:lstStyle/>
        <a:p>
          <a:endParaRPr lang="sk-SK"/>
        </a:p>
      </dgm:t>
    </dgm:pt>
    <dgm:pt modelId="{BA128B1A-ECCD-4E6B-A5A2-71A700E3A00A}">
      <dgm:prSet phldrT="[Text]"/>
      <dgm:spPr/>
      <dgm:t>
        <a:bodyPr/>
        <a:lstStyle/>
        <a:p>
          <a:r>
            <a:rPr lang="sk-SK" dirty="0"/>
            <a:t>škodí organizmom</a:t>
          </a:r>
        </a:p>
      </dgm:t>
    </dgm:pt>
    <dgm:pt modelId="{7606893C-E7FF-420D-AEAF-636F2DF7DB7B}" type="parTrans" cxnId="{80A86BCA-E6BD-4A63-A78B-D68806EEE03A}">
      <dgm:prSet/>
      <dgm:spPr/>
      <dgm:t>
        <a:bodyPr/>
        <a:lstStyle/>
        <a:p>
          <a:endParaRPr lang="sk-SK"/>
        </a:p>
      </dgm:t>
    </dgm:pt>
    <dgm:pt modelId="{F0AC7512-1C44-425B-BF9E-0424C6728043}" type="sibTrans" cxnId="{80A86BCA-E6BD-4A63-A78B-D68806EEE03A}">
      <dgm:prSet/>
      <dgm:spPr/>
      <dgm:t>
        <a:bodyPr/>
        <a:lstStyle/>
        <a:p>
          <a:endParaRPr lang="sk-SK"/>
        </a:p>
      </dgm:t>
    </dgm:pt>
    <dgm:pt modelId="{449EEC72-0BF0-44C6-B36A-70967FAD5C5E}" type="pres">
      <dgm:prSet presAssocID="{F3F443D8-B229-4F64-B877-ADDCF35073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111DC6F-9510-4484-A607-7820E343464B}" type="pres">
      <dgm:prSet presAssocID="{20D18408-DFD2-4E69-A699-695D8581E3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EC6233-8C26-4825-8311-45082403739A}" type="pres">
      <dgm:prSet presAssocID="{20D18408-DFD2-4E69-A699-695D8581E3F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2743285-E2B3-4966-90ED-8E82940E1F80}" type="pres">
      <dgm:prSet presAssocID="{238EA64F-EE87-4BEF-BEC5-26D985282B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E609D1-C57D-4C7F-8C0D-3D950B173A02}" type="pres">
      <dgm:prSet presAssocID="{238EA64F-EE87-4BEF-BEC5-26D985282BC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78030C-AE8F-4E07-B6E2-6434AD232F34}" type="pres">
      <dgm:prSet presAssocID="{00185566-6726-475F-9201-98BF1E85B1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12B56A4-C037-4B74-878C-E234172B63C0}" type="pres">
      <dgm:prSet presAssocID="{00185566-6726-475F-9201-98BF1E85B18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FC4787D-0DBC-436B-A788-FBE769D8CD97}" type="presOf" srcId="{20D18408-DFD2-4E69-A699-695D8581E3FF}" destId="{B111DC6F-9510-4484-A607-7820E343464B}" srcOrd="0" destOrd="0" presId="urn:microsoft.com/office/officeart/2005/8/layout/vList2"/>
    <dgm:cxn modelId="{67C16D7F-4F6F-4382-B3F6-D454AF02667E}" type="presOf" srcId="{BA128B1A-ECCD-4E6B-A5A2-71A700E3A00A}" destId="{F12B56A4-C037-4B74-878C-E234172B63C0}" srcOrd="0" destOrd="1" presId="urn:microsoft.com/office/officeart/2005/8/layout/vList2"/>
    <dgm:cxn modelId="{6D631BB4-6EB8-4ED6-9B45-B3BF5BCDB6B3}" type="presOf" srcId="{238EA64F-EE87-4BEF-BEC5-26D985282BC2}" destId="{02743285-E2B3-4966-90ED-8E82940E1F80}" srcOrd="0" destOrd="0" presId="urn:microsoft.com/office/officeart/2005/8/layout/vList2"/>
    <dgm:cxn modelId="{5D79D3ED-15B7-4361-B985-2AF5DEA81888}" type="presOf" srcId="{00185566-6726-475F-9201-98BF1E85B18D}" destId="{B778030C-AE8F-4E07-B6E2-6434AD232F34}" srcOrd="0" destOrd="0" presId="urn:microsoft.com/office/officeart/2005/8/layout/vList2"/>
    <dgm:cxn modelId="{E26955DD-844E-4B4E-82A2-2301FB6A6946}" type="presOf" srcId="{0F95EF39-C14B-4556-84FC-FB26B50EFC35}" destId="{F12B56A4-C037-4B74-878C-E234172B63C0}" srcOrd="0" destOrd="0" presId="urn:microsoft.com/office/officeart/2005/8/layout/vList2"/>
    <dgm:cxn modelId="{9C0A51EC-5AE4-4A5C-B8A1-107C75C6CEF9}" type="presOf" srcId="{727A43C0-5C0B-472F-A3F7-90C5B1FF3F1C}" destId="{C5E609D1-C57D-4C7F-8C0D-3D950B173A02}" srcOrd="0" destOrd="0" presId="urn:microsoft.com/office/officeart/2005/8/layout/vList2"/>
    <dgm:cxn modelId="{5B90D5BA-5DCE-455C-832A-0B5A0C847DD7}" srcId="{F3F443D8-B229-4F64-B877-ADDCF35073DF}" destId="{238EA64F-EE87-4BEF-BEC5-26D985282BC2}" srcOrd="1" destOrd="0" parTransId="{72E7C233-8C7C-4D0F-A155-5A3DC5C7778D}" sibTransId="{9049F53F-911E-4E75-B315-8ED4E54B11A3}"/>
    <dgm:cxn modelId="{EFD3F577-7824-4C58-9866-FF10E722DA79}" srcId="{238EA64F-EE87-4BEF-BEC5-26D985282BC2}" destId="{727A43C0-5C0B-472F-A3F7-90C5B1FF3F1C}" srcOrd="0" destOrd="0" parTransId="{76EFD311-DD90-43F4-8278-C828BCF52C2D}" sibTransId="{70735A8A-4877-4922-97E9-E268F5D40B1C}"/>
    <dgm:cxn modelId="{80A86BCA-E6BD-4A63-A78B-D68806EEE03A}" srcId="{00185566-6726-475F-9201-98BF1E85B18D}" destId="{BA128B1A-ECCD-4E6B-A5A2-71A700E3A00A}" srcOrd="1" destOrd="0" parTransId="{7606893C-E7FF-420D-AEAF-636F2DF7DB7B}" sibTransId="{F0AC7512-1C44-425B-BF9E-0424C6728043}"/>
    <dgm:cxn modelId="{473C44C2-2803-4C10-8A00-19FE0C74EB9B}" srcId="{F3F443D8-B229-4F64-B877-ADDCF35073DF}" destId="{00185566-6726-475F-9201-98BF1E85B18D}" srcOrd="2" destOrd="0" parTransId="{020AB459-9CDB-4DD7-B5A5-6EE7823C42D2}" sibTransId="{82F6DBFD-93BB-4F76-B5BC-43E9A1E68E50}"/>
    <dgm:cxn modelId="{0C308CEE-A7F9-495F-8015-21736334F173}" srcId="{00185566-6726-475F-9201-98BF1E85B18D}" destId="{0F95EF39-C14B-4556-84FC-FB26B50EFC35}" srcOrd="0" destOrd="0" parTransId="{07D6232A-A6C9-4EBD-AF62-3D27B39C8127}" sibTransId="{4AF25B78-FD3C-4054-BEE3-F0F27B700DB6}"/>
    <dgm:cxn modelId="{A862055F-FC6A-48C9-A435-F4DBEAD78F73}" srcId="{20D18408-DFD2-4E69-A699-695D8581E3FF}" destId="{F2C5C72D-EB8C-4DE4-A536-1AABCEF08FA8}" srcOrd="0" destOrd="0" parTransId="{C28CE49D-EAD5-4342-AC97-C3630CC57ECD}" sibTransId="{7C78DCF3-78D7-46AD-B534-851F61CFE186}"/>
    <dgm:cxn modelId="{73BA5A6A-A640-4F2F-A5B2-E406C06EC60A}" type="presOf" srcId="{F3F443D8-B229-4F64-B877-ADDCF35073DF}" destId="{449EEC72-0BF0-44C6-B36A-70967FAD5C5E}" srcOrd="0" destOrd="0" presId="urn:microsoft.com/office/officeart/2005/8/layout/vList2"/>
    <dgm:cxn modelId="{20487D7D-F524-4719-B0FE-572AA0FDA44A}" type="presOf" srcId="{F2C5C72D-EB8C-4DE4-A536-1AABCEF08FA8}" destId="{C8EC6233-8C26-4825-8311-45082403739A}" srcOrd="0" destOrd="0" presId="urn:microsoft.com/office/officeart/2005/8/layout/vList2"/>
    <dgm:cxn modelId="{CE7C1876-2C17-4773-87A3-F2DACFB5979A}" srcId="{F3F443D8-B229-4F64-B877-ADDCF35073DF}" destId="{20D18408-DFD2-4E69-A699-695D8581E3FF}" srcOrd="0" destOrd="0" parTransId="{AC331DF9-2E11-4251-96DB-5F7290BA877A}" sibTransId="{6FBD4A5D-A2FF-4261-A5EC-43609B51F4E8}"/>
    <dgm:cxn modelId="{AF9C68A7-73DB-46F7-AACB-C6C31468254D}" type="presParOf" srcId="{449EEC72-0BF0-44C6-B36A-70967FAD5C5E}" destId="{B111DC6F-9510-4484-A607-7820E343464B}" srcOrd="0" destOrd="0" presId="urn:microsoft.com/office/officeart/2005/8/layout/vList2"/>
    <dgm:cxn modelId="{F35622C1-1A75-4768-9CC6-596F0A9E5A16}" type="presParOf" srcId="{449EEC72-0BF0-44C6-B36A-70967FAD5C5E}" destId="{C8EC6233-8C26-4825-8311-45082403739A}" srcOrd="1" destOrd="0" presId="urn:microsoft.com/office/officeart/2005/8/layout/vList2"/>
    <dgm:cxn modelId="{31BF35C0-114A-49BF-A869-CF5438A05629}" type="presParOf" srcId="{449EEC72-0BF0-44C6-B36A-70967FAD5C5E}" destId="{02743285-E2B3-4966-90ED-8E82940E1F80}" srcOrd="2" destOrd="0" presId="urn:microsoft.com/office/officeart/2005/8/layout/vList2"/>
    <dgm:cxn modelId="{33B845E8-40BB-406A-942B-BCED2A4265B2}" type="presParOf" srcId="{449EEC72-0BF0-44C6-B36A-70967FAD5C5E}" destId="{C5E609D1-C57D-4C7F-8C0D-3D950B173A02}" srcOrd="3" destOrd="0" presId="urn:microsoft.com/office/officeart/2005/8/layout/vList2"/>
    <dgm:cxn modelId="{D136891A-6AEF-4EBF-876F-62CEF6293AE1}" type="presParOf" srcId="{449EEC72-0BF0-44C6-B36A-70967FAD5C5E}" destId="{B778030C-AE8F-4E07-B6E2-6434AD232F34}" srcOrd="4" destOrd="0" presId="urn:microsoft.com/office/officeart/2005/8/layout/vList2"/>
    <dgm:cxn modelId="{8CB38E85-2EAE-4284-8D7A-1DC95B5966D3}" type="presParOf" srcId="{449EEC72-0BF0-44C6-B36A-70967FAD5C5E}" destId="{F12B56A4-C037-4B74-878C-E234172B63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C7E81-86B5-4F76-819A-EFF233E96E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</dgm:pt>
    <dgm:pt modelId="{70C2FC11-E38F-477B-9392-93744B9C881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sk-SK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Krátkodenné rastliny</a:t>
          </a:r>
        </a:p>
        <a:p>
          <a:pPr>
            <a:spcAft>
              <a:spcPct val="35000"/>
            </a:spcAft>
          </a:pPr>
          <a:r>
            <a:rPr lang="sk-SK" sz="1800" b="0" i="1" u="none" dirty="0">
              <a:effectLst/>
              <a:latin typeface="Comic Sans MS" pitchFamily="66" charset="0"/>
            </a:rPr>
            <a:t>- na vykvitnutie potrebujú krátky deň a dlhú noc</a:t>
          </a:r>
        </a:p>
        <a:p>
          <a:pPr>
            <a:spcAft>
              <a:spcPct val="35000"/>
            </a:spcAft>
          </a:pPr>
          <a:r>
            <a:rPr lang="sk-SK" sz="2000" i="1" dirty="0">
              <a:latin typeface="Comic Sans MS" pitchFamily="66" charset="0"/>
            </a:rPr>
            <a:t>(tabak, ryža) </a:t>
          </a:r>
        </a:p>
      </dgm:t>
    </dgm:pt>
    <dgm:pt modelId="{C396E42A-FFA9-4EB9-B1FC-2659D750A983}" type="parTrans" cxnId="{AB3D9DFF-26AB-4C53-9484-D28FA28DD6B8}">
      <dgm:prSet/>
      <dgm:spPr/>
      <dgm:t>
        <a:bodyPr/>
        <a:lstStyle/>
        <a:p>
          <a:endParaRPr lang="sk-SK"/>
        </a:p>
      </dgm:t>
    </dgm:pt>
    <dgm:pt modelId="{FAEF4387-48FD-4E00-AEC4-3D940FD9B42B}" type="sibTrans" cxnId="{AB3D9DFF-26AB-4C53-9484-D28FA28DD6B8}">
      <dgm:prSet/>
      <dgm:spPr/>
      <dgm:t>
        <a:bodyPr/>
        <a:lstStyle/>
        <a:p>
          <a:endParaRPr lang="sk-SK"/>
        </a:p>
      </dgm:t>
    </dgm:pt>
    <dgm:pt modelId="{32FFB8FC-F173-424C-8199-AB3B70349AE0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sk-SK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Dlhodenné rastliny </a:t>
          </a:r>
        </a:p>
        <a:p>
          <a:pPr>
            <a:spcAft>
              <a:spcPct val="35000"/>
            </a:spcAft>
          </a:pPr>
          <a:r>
            <a:rPr lang="sk-SK" sz="1800" b="0" i="1" u="none" dirty="0">
              <a:effectLst/>
              <a:latin typeface="Comic Sans MS" pitchFamily="66" charset="0"/>
            </a:rPr>
            <a:t>- na vykvitnutie potrebujú dlhý deň a krátku noc</a:t>
          </a:r>
          <a:endParaRPr lang="sk-SK" sz="18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ct val="35000"/>
            </a:spcAft>
          </a:pPr>
          <a:r>
            <a:rPr lang="sk-SK" sz="2000" i="1" dirty="0">
              <a:latin typeface="Comic Sans MS" pitchFamily="66" charset="0"/>
            </a:rPr>
            <a:t>(zemiaky, obilniny)</a:t>
          </a:r>
        </a:p>
      </dgm:t>
    </dgm:pt>
    <dgm:pt modelId="{C10BA80D-6183-4F1C-9C7F-84106577BDA1}" type="parTrans" cxnId="{548FB1BD-6D6F-414D-AA23-2377DC2C6229}">
      <dgm:prSet/>
      <dgm:spPr/>
      <dgm:t>
        <a:bodyPr/>
        <a:lstStyle/>
        <a:p>
          <a:endParaRPr lang="sk-SK"/>
        </a:p>
      </dgm:t>
    </dgm:pt>
    <dgm:pt modelId="{289E16EB-377C-4D85-869A-D7B6B7F5913A}" type="sibTrans" cxnId="{548FB1BD-6D6F-414D-AA23-2377DC2C6229}">
      <dgm:prSet/>
      <dgm:spPr/>
      <dgm:t>
        <a:bodyPr/>
        <a:lstStyle/>
        <a:p>
          <a:endParaRPr lang="sk-SK"/>
        </a:p>
      </dgm:t>
    </dgm:pt>
    <dgm:pt modelId="{064318AA-E7A8-4F88-A8D2-B5973137D265}" type="pres">
      <dgm:prSet presAssocID="{BA3C7E81-86B5-4F76-819A-EFF233E96ED1}" presName="Name0" presStyleCnt="0">
        <dgm:presLayoutVars>
          <dgm:chMax val="7"/>
          <dgm:chPref val="7"/>
          <dgm:dir/>
        </dgm:presLayoutVars>
      </dgm:prSet>
      <dgm:spPr/>
    </dgm:pt>
    <dgm:pt modelId="{EF74CF18-7EC5-451C-99AC-C36385AF4E0A}" type="pres">
      <dgm:prSet presAssocID="{BA3C7E81-86B5-4F76-819A-EFF233E96ED1}" presName="Name1" presStyleCnt="0"/>
      <dgm:spPr/>
    </dgm:pt>
    <dgm:pt modelId="{0F52A3B9-E8AC-471A-81FD-1A4DF5A79EB7}" type="pres">
      <dgm:prSet presAssocID="{BA3C7E81-86B5-4F76-819A-EFF233E96ED1}" presName="cycle" presStyleCnt="0"/>
      <dgm:spPr/>
    </dgm:pt>
    <dgm:pt modelId="{BCE50BF9-0C61-4EEC-B893-19C4B04BA1B1}" type="pres">
      <dgm:prSet presAssocID="{BA3C7E81-86B5-4F76-819A-EFF233E96ED1}" presName="srcNode" presStyleLbl="node1" presStyleIdx="0" presStyleCnt="2"/>
      <dgm:spPr/>
    </dgm:pt>
    <dgm:pt modelId="{ED70B383-72D8-4AF8-8D78-2620B3D962FD}" type="pres">
      <dgm:prSet presAssocID="{BA3C7E81-86B5-4F76-819A-EFF233E96ED1}" presName="conn" presStyleLbl="parChTrans1D2" presStyleIdx="0" presStyleCnt="1"/>
      <dgm:spPr/>
      <dgm:t>
        <a:bodyPr/>
        <a:lstStyle/>
        <a:p>
          <a:endParaRPr lang="sk-SK"/>
        </a:p>
      </dgm:t>
    </dgm:pt>
    <dgm:pt modelId="{37C02887-2C32-4582-90EF-E3AE91993E40}" type="pres">
      <dgm:prSet presAssocID="{BA3C7E81-86B5-4F76-819A-EFF233E96ED1}" presName="extraNode" presStyleLbl="node1" presStyleIdx="0" presStyleCnt="2"/>
      <dgm:spPr/>
    </dgm:pt>
    <dgm:pt modelId="{8FD7A141-82AB-40C1-B511-C0585853A2E9}" type="pres">
      <dgm:prSet presAssocID="{BA3C7E81-86B5-4F76-819A-EFF233E96ED1}" presName="dstNode" presStyleLbl="node1" presStyleIdx="0" presStyleCnt="2"/>
      <dgm:spPr/>
    </dgm:pt>
    <dgm:pt modelId="{556C3AA7-DA00-4333-A80F-79787D938151}" type="pres">
      <dgm:prSet presAssocID="{70C2FC11-E38F-477B-9392-93744B9C8814}" presName="text_1" presStyleLbl="node1" presStyleIdx="0" presStyleCnt="2" custScaleY="12794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B573BD-C154-4012-A5CA-3AACBAC42D47}" type="pres">
      <dgm:prSet presAssocID="{70C2FC11-E38F-477B-9392-93744B9C8814}" presName="accent_1" presStyleCnt="0"/>
      <dgm:spPr/>
    </dgm:pt>
    <dgm:pt modelId="{4E43BC06-B175-4814-8272-02A7DEC9F1A4}" type="pres">
      <dgm:prSet presAssocID="{70C2FC11-E38F-477B-9392-93744B9C8814}" presName="accentRepeatNode" presStyleLbl="solidFgAcc1" presStyleIdx="0" presStyleCnt="2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9AC7506D-3476-4FBA-94F7-260A82EE0475}" type="pres">
      <dgm:prSet presAssocID="{32FFB8FC-F173-424C-8199-AB3B70349AE0}" presName="text_2" presStyleLbl="node1" presStyleIdx="1" presStyleCnt="2" custScaleY="1211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B37070-DFEC-43B4-932C-88B7688B749A}" type="pres">
      <dgm:prSet presAssocID="{32FFB8FC-F173-424C-8199-AB3B70349AE0}" presName="accent_2" presStyleCnt="0"/>
      <dgm:spPr/>
    </dgm:pt>
    <dgm:pt modelId="{55D06EAB-1353-445B-B87E-70A6404B3698}" type="pres">
      <dgm:prSet presAssocID="{32FFB8FC-F173-424C-8199-AB3B70349AE0}" presName="accentRepeatNode" presStyleLbl="solidFgAcc1" presStyleIdx="1" presStyleCnt="2"/>
      <dgm:spPr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</dgm:ptLst>
  <dgm:cxnLst>
    <dgm:cxn modelId="{7185DDDD-0A15-40D8-B1E8-8656947E6D06}" type="presOf" srcId="{FAEF4387-48FD-4E00-AEC4-3D940FD9B42B}" destId="{ED70B383-72D8-4AF8-8D78-2620B3D962FD}" srcOrd="0" destOrd="0" presId="urn:microsoft.com/office/officeart/2008/layout/VerticalCurvedList"/>
    <dgm:cxn modelId="{548FB1BD-6D6F-414D-AA23-2377DC2C6229}" srcId="{BA3C7E81-86B5-4F76-819A-EFF233E96ED1}" destId="{32FFB8FC-F173-424C-8199-AB3B70349AE0}" srcOrd="1" destOrd="0" parTransId="{C10BA80D-6183-4F1C-9C7F-84106577BDA1}" sibTransId="{289E16EB-377C-4D85-869A-D7B6B7F5913A}"/>
    <dgm:cxn modelId="{AB3D9DFF-26AB-4C53-9484-D28FA28DD6B8}" srcId="{BA3C7E81-86B5-4F76-819A-EFF233E96ED1}" destId="{70C2FC11-E38F-477B-9392-93744B9C8814}" srcOrd="0" destOrd="0" parTransId="{C396E42A-FFA9-4EB9-B1FC-2659D750A983}" sibTransId="{FAEF4387-48FD-4E00-AEC4-3D940FD9B42B}"/>
    <dgm:cxn modelId="{8FE21909-5657-4034-99F9-3BBE0E9BECE4}" type="presOf" srcId="{32FFB8FC-F173-424C-8199-AB3B70349AE0}" destId="{9AC7506D-3476-4FBA-94F7-260A82EE0475}" srcOrd="0" destOrd="0" presId="urn:microsoft.com/office/officeart/2008/layout/VerticalCurvedList"/>
    <dgm:cxn modelId="{2FDBE9A9-4E49-4876-B7B9-D9BCE2C4EF09}" type="presOf" srcId="{BA3C7E81-86B5-4F76-819A-EFF233E96ED1}" destId="{064318AA-E7A8-4F88-A8D2-B5973137D265}" srcOrd="0" destOrd="0" presId="urn:microsoft.com/office/officeart/2008/layout/VerticalCurvedList"/>
    <dgm:cxn modelId="{FE079B9E-FAF8-4512-915F-D39FEA7D8EE6}" type="presOf" srcId="{70C2FC11-E38F-477B-9392-93744B9C8814}" destId="{556C3AA7-DA00-4333-A80F-79787D938151}" srcOrd="0" destOrd="0" presId="urn:microsoft.com/office/officeart/2008/layout/VerticalCurvedList"/>
    <dgm:cxn modelId="{10F9D4AE-A9F2-4D1C-8AE4-2E6EC25FFCEB}" type="presParOf" srcId="{064318AA-E7A8-4F88-A8D2-B5973137D265}" destId="{EF74CF18-7EC5-451C-99AC-C36385AF4E0A}" srcOrd="0" destOrd="0" presId="urn:microsoft.com/office/officeart/2008/layout/VerticalCurvedList"/>
    <dgm:cxn modelId="{C2E17BF7-2533-4D55-B5C2-4432A417E441}" type="presParOf" srcId="{EF74CF18-7EC5-451C-99AC-C36385AF4E0A}" destId="{0F52A3B9-E8AC-471A-81FD-1A4DF5A79EB7}" srcOrd="0" destOrd="0" presId="urn:microsoft.com/office/officeart/2008/layout/VerticalCurvedList"/>
    <dgm:cxn modelId="{6797038D-2140-4E5C-AEB9-3C28F343462C}" type="presParOf" srcId="{0F52A3B9-E8AC-471A-81FD-1A4DF5A79EB7}" destId="{BCE50BF9-0C61-4EEC-B893-19C4B04BA1B1}" srcOrd="0" destOrd="0" presId="urn:microsoft.com/office/officeart/2008/layout/VerticalCurvedList"/>
    <dgm:cxn modelId="{DDAA2227-2052-4F66-83E5-21EBBA249F4F}" type="presParOf" srcId="{0F52A3B9-E8AC-471A-81FD-1A4DF5A79EB7}" destId="{ED70B383-72D8-4AF8-8D78-2620B3D962FD}" srcOrd="1" destOrd="0" presId="urn:microsoft.com/office/officeart/2008/layout/VerticalCurvedList"/>
    <dgm:cxn modelId="{2B40211C-8770-4F15-9058-73EB8260FC23}" type="presParOf" srcId="{0F52A3B9-E8AC-471A-81FD-1A4DF5A79EB7}" destId="{37C02887-2C32-4582-90EF-E3AE91993E40}" srcOrd="2" destOrd="0" presId="urn:microsoft.com/office/officeart/2008/layout/VerticalCurvedList"/>
    <dgm:cxn modelId="{AFD65C74-3E45-4067-BB8A-DDABB0972587}" type="presParOf" srcId="{0F52A3B9-E8AC-471A-81FD-1A4DF5A79EB7}" destId="{8FD7A141-82AB-40C1-B511-C0585853A2E9}" srcOrd="3" destOrd="0" presId="urn:microsoft.com/office/officeart/2008/layout/VerticalCurvedList"/>
    <dgm:cxn modelId="{BD817527-6C60-4D88-8DC4-C8953CD16EB5}" type="presParOf" srcId="{EF74CF18-7EC5-451C-99AC-C36385AF4E0A}" destId="{556C3AA7-DA00-4333-A80F-79787D938151}" srcOrd="1" destOrd="0" presId="urn:microsoft.com/office/officeart/2008/layout/VerticalCurvedList"/>
    <dgm:cxn modelId="{BA567F49-CCB1-45E9-BF55-116429732257}" type="presParOf" srcId="{EF74CF18-7EC5-451C-99AC-C36385AF4E0A}" destId="{A4B573BD-C154-4012-A5CA-3AACBAC42D47}" srcOrd="2" destOrd="0" presId="urn:microsoft.com/office/officeart/2008/layout/VerticalCurvedList"/>
    <dgm:cxn modelId="{9BA44AC8-04F4-49D1-A7E6-8148EFA2E70F}" type="presParOf" srcId="{A4B573BD-C154-4012-A5CA-3AACBAC42D47}" destId="{4E43BC06-B175-4814-8272-02A7DEC9F1A4}" srcOrd="0" destOrd="0" presId="urn:microsoft.com/office/officeart/2008/layout/VerticalCurvedList"/>
    <dgm:cxn modelId="{6A28DC9B-62A1-4A63-8D78-184FBF7DA8FE}" type="presParOf" srcId="{EF74CF18-7EC5-451C-99AC-C36385AF4E0A}" destId="{9AC7506D-3476-4FBA-94F7-260A82EE0475}" srcOrd="3" destOrd="0" presId="urn:microsoft.com/office/officeart/2008/layout/VerticalCurvedList"/>
    <dgm:cxn modelId="{8C32DB12-7E5E-4AC1-9D82-05D2DE9C16FE}" type="presParOf" srcId="{EF74CF18-7EC5-451C-99AC-C36385AF4E0A}" destId="{3DB37070-DFEC-43B4-932C-88B7688B749A}" srcOrd="4" destOrd="0" presId="urn:microsoft.com/office/officeart/2008/layout/VerticalCurvedList"/>
    <dgm:cxn modelId="{B8BD4303-FB4B-45FA-9E1D-2FDD9EC2D369}" type="presParOf" srcId="{3DB37070-DFEC-43B4-932C-88B7688B749A}" destId="{55D06EAB-1353-445B-B87E-70A6404B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C7E81-86B5-4F76-819A-EFF233E96ED1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sk-SK"/>
        </a:p>
      </dgm:t>
    </dgm:pt>
    <dgm:pt modelId="{32FFB8FC-F173-424C-8199-AB3B70349AE0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pPr>
            <a:spcAft>
              <a:spcPct val="35000"/>
            </a:spcAft>
          </a:pPr>
          <a:endParaRPr lang="sk-SK" sz="2000" i="1" dirty="0">
            <a:latin typeface="Comic Sans MS" pitchFamily="66" charset="0"/>
          </a:endParaRPr>
        </a:p>
      </dgm:t>
    </dgm:pt>
    <dgm:pt modelId="{C10BA80D-6183-4F1C-9C7F-84106577BDA1}" type="parTrans" cxnId="{548FB1BD-6D6F-414D-AA23-2377DC2C6229}">
      <dgm:prSet/>
      <dgm:spPr/>
      <dgm:t>
        <a:bodyPr/>
        <a:lstStyle/>
        <a:p>
          <a:endParaRPr lang="sk-SK"/>
        </a:p>
      </dgm:t>
    </dgm:pt>
    <dgm:pt modelId="{289E16EB-377C-4D85-869A-D7B6B7F5913A}" type="sibTrans" cxnId="{548FB1BD-6D6F-414D-AA23-2377DC2C6229}">
      <dgm:prSet/>
      <dgm:spPr/>
      <dgm:t>
        <a:bodyPr/>
        <a:lstStyle/>
        <a:p>
          <a:endParaRPr lang="sk-SK"/>
        </a:p>
      </dgm:t>
    </dgm:pt>
    <dgm:pt modelId="{46E01C82-CB77-4378-9909-183B4BDDC6FC}">
      <dgm:prSet custT="1"/>
      <dgm:spPr/>
      <dgm:t>
        <a:bodyPr/>
        <a:lstStyle/>
        <a:p>
          <a:pPr algn="ctr">
            <a:buNone/>
          </a:pPr>
          <a:r>
            <a:rPr lang="sk-SK" sz="2400" b="1" i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Svetlomilné</a:t>
          </a:r>
        </a:p>
      </dgm:t>
    </dgm:pt>
    <dgm:pt modelId="{833DA361-2EAF-4012-9845-DA513D4F5BF1}" type="parTrans" cxnId="{9ECCF900-CA17-4ABA-A982-5268008B9489}">
      <dgm:prSet/>
      <dgm:spPr/>
      <dgm:t>
        <a:bodyPr/>
        <a:lstStyle/>
        <a:p>
          <a:endParaRPr lang="sk-SK"/>
        </a:p>
      </dgm:t>
    </dgm:pt>
    <dgm:pt modelId="{7D44AC7E-3B5C-4801-8C38-3388426BA44D}" type="sibTrans" cxnId="{9ECCF900-CA17-4ABA-A982-5268008B9489}">
      <dgm:prSet/>
      <dgm:spPr/>
      <dgm:t>
        <a:bodyPr/>
        <a:lstStyle/>
        <a:p>
          <a:endParaRPr lang="sk-SK"/>
        </a:p>
      </dgm:t>
    </dgm:pt>
    <dgm:pt modelId="{7D88BA1D-00DC-4B67-9B3D-F416128C7CAA}">
      <dgm:prSet custT="1"/>
      <dgm:spPr/>
      <dgm:t>
        <a:bodyPr/>
        <a:lstStyle/>
        <a:p>
          <a:pPr algn="ctr">
            <a:buNone/>
          </a:pPr>
          <a:r>
            <a:rPr lang="sk-SK" sz="2400" b="1" i="1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Tieňomilné</a:t>
          </a:r>
          <a:endParaRPr lang="sk-SK" sz="2400" kern="1200" dirty="0"/>
        </a:p>
      </dgm:t>
    </dgm:pt>
    <dgm:pt modelId="{9C1720A1-9FC7-4BBC-BD3E-93A6ECFCB465}" type="parTrans" cxnId="{0B95ABFA-DD58-4AF6-8299-60A3FE4EF07F}">
      <dgm:prSet/>
      <dgm:spPr/>
      <dgm:t>
        <a:bodyPr/>
        <a:lstStyle/>
        <a:p>
          <a:endParaRPr lang="sk-SK"/>
        </a:p>
      </dgm:t>
    </dgm:pt>
    <dgm:pt modelId="{7C68623E-6E5C-4092-BABF-9E875E004166}" type="sibTrans" cxnId="{0B95ABFA-DD58-4AF6-8299-60A3FE4EF07F}">
      <dgm:prSet/>
      <dgm:spPr/>
      <dgm:t>
        <a:bodyPr/>
        <a:lstStyle/>
        <a:p>
          <a:endParaRPr lang="sk-SK"/>
        </a:p>
      </dgm:t>
    </dgm:pt>
    <dgm:pt modelId="{23BCF135-B8EE-49F7-8DB7-622B0B5505B9}">
      <dgm:prSet custT="1"/>
      <dgm:spPr/>
      <dgm:t>
        <a:bodyPr/>
        <a:lstStyle/>
        <a:p>
          <a:pPr algn="ctr">
            <a:buNone/>
          </a:pPr>
          <a:endParaRPr lang="sk-SK" sz="2800" kern="1200" dirty="0"/>
        </a:p>
      </dgm:t>
    </dgm:pt>
    <dgm:pt modelId="{F53DB71F-4E8B-4574-9538-CDE2613315AC}" type="parTrans" cxnId="{8D270FF5-AA21-4C6E-A1D7-4BA7B864CCC2}">
      <dgm:prSet/>
      <dgm:spPr/>
      <dgm:t>
        <a:bodyPr/>
        <a:lstStyle/>
        <a:p>
          <a:endParaRPr lang="sk-SK"/>
        </a:p>
      </dgm:t>
    </dgm:pt>
    <dgm:pt modelId="{9CE3478A-B631-43A4-BE59-A1F480AE13AD}" type="sibTrans" cxnId="{8D270FF5-AA21-4C6E-A1D7-4BA7B864CCC2}">
      <dgm:prSet/>
      <dgm:spPr/>
      <dgm:t>
        <a:bodyPr/>
        <a:lstStyle/>
        <a:p>
          <a:endParaRPr lang="sk-SK"/>
        </a:p>
      </dgm:t>
    </dgm:pt>
    <dgm:pt modelId="{E438C379-10D3-4591-924C-6EEBDE0054AB}">
      <dgm:prSet custT="1"/>
      <dgm:spPr/>
      <dgm:t>
        <a:bodyPr/>
        <a:lstStyle/>
        <a:p>
          <a:pPr algn="l">
            <a:buNone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lesné byliny</a:t>
          </a:r>
        </a:p>
      </dgm:t>
    </dgm:pt>
    <dgm:pt modelId="{23AE6648-F24C-42C0-BA40-DA4AA92998CE}" type="parTrans" cxnId="{9E6FF631-EAC1-4667-9998-514B1BF809CF}">
      <dgm:prSet/>
      <dgm:spPr/>
      <dgm:t>
        <a:bodyPr/>
        <a:lstStyle/>
        <a:p>
          <a:endParaRPr lang="sk-SK"/>
        </a:p>
      </dgm:t>
    </dgm:pt>
    <dgm:pt modelId="{59A786E8-5479-40B3-9B4E-B251D4D1FC99}" type="sibTrans" cxnId="{9E6FF631-EAC1-4667-9998-514B1BF809CF}">
      <dgm:prSet/>
      <dgm:spPr/>
      <dgm:t>
        <a:bodyPr/>
        <a:lstStyle/>
        <a:p>
          <a:endParaRPr lang="sk-SK"/>
        </a:p>
      </dgm:t>
    </dgm:pt>
    <dgm:pt modelId="{F20A5978-104A-4F35-9545-848F9119B4A5}">
      <dgm:prSet custT="1"/>
      <dgm:spPr/>
      <dgm:t>
        <a:bodyPr/>
        <a:lstStyle/>
        <a:p>
          <a:pPr algn="ctr">
            <a:buNone/>
          </a:pPr>
          <a:r>
            <a:rPr lang="sk-SK" sz="2400" b="1" i="1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Temnomilné</a:t>
          </a:r>
          <a:endParaRPr lang="sk-SK" sz="2400" kern="1200" dirty="0"/>
        </a:p>
      </dgm:t>
    </dgm:pt>
    <dgm:pt modelId="{552BEB62-5599-4289-8867-36F5E042C04C}" type="parTrans" cxnId="{20F501B2-1973-4A35-83D9-389E1FBF53CF}">
      <dgm:prSet/>
      <dgm:spPr/>
      <dgm:t>
        <a:bodyPr/>
        <a:lstStyle/>
        <a:p>
          <a:endParaRPr lang="sk-SK"/>
        </a:p>
      </dgm:t>
    </dgm:pt>
    <dgm:pt modelId="{86818B7D-43CB-4B11-A9C6-64BA0DB143B0}" type="sibTrans" cxnId="{20F501B2-1973-4A35-83D9-389E1FBF53CF}">
      <dgm:prSet/>
      <dgm:spPr/>
      <dgm:t>
        <a:bodyPr/>
        <a:lstStyle/>
        <a:p>
          <a:endParaRPr lang="sk-SK"/>
        </a:p>
      </dgm:t>
    </dgm:pt>
    <dgm:pt modelId="{EE7D37F3-1DF9-4704-9B3E-54F60443DCA5}">
      <dgm:prSet custT="1"/>
      <dgm:spPr/>
      <dgm:t>
        <a:bodyPr/>
        <a:lstStyle/>
        <a:p>
          <a:pPr algn="l">
            <a:buNone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púštne, stepné a horské rastliny</a:t>
          </a:r>
        </a:p>
      </dgm:t>
    </dgm:pt>
    <dgm:pt modelId="{A6BF5D95-FBEF-4B5D-B683-9037859C2963}" type="parTrans" cxnId="{81461A6D-59F4-42BC-B034-25331745B316}">
      <dgm:prSet/>
      <dgm:spPr/>
      <dgm:t>
        <a:bodyPr/>
        <a:lstStyle/>
        <a:p>
          <a:endParaRPr lang="sk-SK"/>
        </a:p>
      </dgm:t>
    </dgm:pt>
    <dgm:pt modelId="{A4E3C724-20D9-438D-A1B9-A42F93B7D7B2}" type="sibTrans" cxnId="{81461A6D-59F4-42BC-B034-25331745B316}">
      <dgm:prSet/>
      <dgm:spPr/>
      <dgm:t>
        <a:bodyPr/>
        <a:lstStyle/>
        <a:p>
          <a:endParaRPr lang="sk-SK"/>
        </a:p>
      </dgm:t>
    </dgm:pt>
    <dgm:pt modelId="{7C259350-8845-41B0-963B-1B3BDE2DEB2B}">
      <dgm:prSet custT="1"/>
      <dgm:spPr/>
      <dgm:t>
        <a:bodyPr/>
        <a:lstStyle/>
        <a:p>
          <a:pPr algn="ctr">
            <a:buNone/>
          </a:pPr>
          <a:endParaRPr lang="sk-SK" sz="2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</dgm:t>
    </dgm:pt>
    <dgm:pt modelId="{298A8AE9-F999-4EEB-B615-C5D7BFA09D1A}" type="parTrans" cxnId="{11291CF9-2964-4D1B-9C56-D36FD3A150E3}">
      <dgm:prSet/>
      <dgm:spPr/>
      <dgm:t>
        <a:bodyPr/>
        <a:lstStyle/>
        <a:p>
          <a:endParaRPr lang="sk-SK"/>
        </a:p>
      </dgm:t>
    </dgm:pt>
    <dgm:pt modelId="{D6228427-FBEA-4771-83AD-8CEFB918C7F2}" type="sibTrans" cxnId="{11291CF9-2964-4D1B-9C56-D36FD3A150E3}">
      <dgm:prSet/>
      <dgm:spPr/>
      <dgm:t>
        <a:bodyPr/>
        <a:lstStyle/>
        <a:p>
          <a:endParaRPr lang="sk-SK"/>
        </a:p>
      </dgm:t>
    </dgm:pt>
    <dgm:pt modelId="{D9D61C73-1F5E-4512-8C86-B8C70E16DB82}">
      <dgm:prSet custT="1"/>
      <dgm:spPr/>
      <dgm:t>
        <a:bodyPr/>
        <a:lstStyle/>
        <a:p>
          <a:pPr algn="l">
            <a:buNone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(slnečnica,</a:t>
          </a:r>
        </a:p>
      </dgm:t>
    </dgm:pt>
    <dgm:pt modelId="{9D256C50-9A09-4E29-B05C-4CA0539455AB}" type="parTrans" cxnId="{BD319B86-0E7A-431B-8D9F-66D40D57B9E6}">
      <dgm:prSet/>
      <dgm:spPr/>
      <dgm:t>
        <a:bodyPr/>
        <a:lstStyle/>
        <a:p>
          <a:endParaRPr lang="sk-SK"/>
        </a:p>
      </dgm:t>
    </dgm:pt>
    <dgm:pt modelId="{A53BC986-6D87-4B53-8E41-812B01EF113E}" type="sibTrans" cxnId="{BD319B86-0E7A-431B-8D9F-66D40D57B9E6}">
      <dgm:prSet/>
      <dgm:spPr/>
      <dgm:t>
        <a:bodyPr/>
        <a:lstStyle/>
        <a:p>
          <a:endParaRPr lang="sk-SK"/>
        </a:p>
      </dgm:t>
    </dgm:pt>
    <dgm:pt modelId="{653C2D17-1286-469D-9224-EB06C6F291F9}">
      <dgm:prSet custT="1"/>
      <dgm:spPr/>
      <dgm:t>
        <a:bodyPr/>
        <a:lstStyle/>
        <a:p>
          <a:pPr algn="l">
            <a:buNone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</dgm:t>
    </dgm:pt>
    <dgm:pt modelId="{C00CB1DE-F647-4A1D-9597-364D91B92092}" type="parTrans" cxnId="{B609FDA5-06A3-444D-83AE-893559D50218}">
      <dgm:prSet/>
      <dgm:spPr/>
      <dgm:t>
        <a:bodyPr/>
        <a:lstStyle/>
        <a:p>
          <a:endParaRPr lang="sk-SK"/>
        </a:p>
      </dgm:t>
    </dgm:pt>
    <dgm:pt modelId="{2A1FA473-9F3B-4E25-A872-DBE43D12E64D}" type="sibTrans" cxnId="{B609FDA5-06A3-444D-83AE-893559D50218}">
      <dgm:prSet/>
      <dgm:spPr/>
      <dgm:t>
        <a:bodyPr/>
        <a:lstStyle/>
        <a:p>
          <a:endParaRPr lang="sk-SK"/>
        </a:p>
      </dgm:t>
    </dgm:pt>
    <dgm:pt modelId="{619112C7-EEE9-4381-943C-81D6FABF71B1}">
      <dgm:prSet custT="1"/>
      <dgm:spPr/>
      <dgm:t>
        <a:bodyPr/>
        <a:lstStyle/>
        <a:p>
          <a:pPr algn="l">
            <a:buNone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kukurica, kaktus)</a:t>
          </a:r>
        </a:p>
      </dgm:t>
    </dgm:pt>
    <dgm:pt modelId="{72FEE8C2-5DFE-4401-9B23-A0B98641C36F}" type="parTrans" cxnId="{12C861AB-E887-4D18-821E-440D13446DAB}">
      <dgm:prSet/>
      <dgm:spPr/>
      <dgm:t>
        <a:bodyPr/>
        <a:lstStyle/>
        <a:p>
          <a:endParaRPr lang="sk-SK"/>
        </a:p>
      </dgm:t>
    </dgm:pt>
    <dgm:pt modelId="{1CEB6406-8A32-45A1-93CA-BE6B8692BC08}" type="sibTrans" cxnId="{12C861AB-E887-4D18-821E-440D13446DAB}">
      <dgm:prSet/>
      <dgm:spPr/>
      <dgm:t>
        <a:bodyPr/>
        <a:lstStyle/>
        <a:p>
          <a:endParaRPr lang="sk-SK"/>
        </a:p>
      </dgm:t>
    </dgm:pt>
    <dgm:pt modelId="{5D2B10C3-1BF4-4014-8EAC-83C0EF3ACB54}">
      <dgm:prSet custT="1"/>
      <dgm:spPr/>
      <dgm:t>
        <a:bodyPr/>
        <a:lstStyle/>
        <a:p>
          <a:pPr algn="l">
            <a:buNone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(machy, paprade, komár) </a:t>
          </a:r>
        </a:p>
      </dgm:t>
    </dgm:pt>
    <dgm:pt modelId="{604FF31C-C003-469C-9613-A7176AB6069A}" type="parTrans" cxnId="{044BCC88-40ED-4F18-9249-34D6AD7EC792}">
      <dgm:prSet/>
      <dgm:spPr/>
      <dgm:t>
        <a:bodyPr/>
        <a:lstStyle/>
        <a:p>
          <a:endParaRPr lang="sk-SK"/>
        </a:p>
      </dgm:t>
    </dgm:pt>
    <dgm:pt modelId="{EC8E7F8E-0597-434E-9C0A-2A0B10DA8B06}" type="sibTrans" cxnId="{044BCC88-40ED-4F18-9249-34D6AD7EC792}">
      <dgm:prSet/>
      <dgm:spPr/>
      <dgm:t>
        <a:bodyPr/>
        <a:lstStyle/>
        <a:p>
          <a:endParaRPr lang="sk-SK"/>
        </a:p>
      </dgm:t>
    </dgm:pt>
    <dgm:pt modelId="{24C05386-D316-4891-977F-70F2824BC02F}">
      <dgm:prSet custT="1"/>
      <dgm:spPr/>
      <dgm:t>
        <a:bodyPr/>
        <a:lstStyle/>
        <a:p>
          <a:pPr algn="l">
            <a:buNone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</dgm:t>
    </dgm:pt>
    <dgm:pt modelId="{830A9594-3EC8-46AB-891F-40D4DA212F86}" type="parTrans" cxnId="{5F1378F8-9833-46F3-8E6F-04B1B5A165B9}">
      <dgm:prSet/>
      <dgm:spPr/>
      <dgm:t>
        <a:bodyPr/>
        <a:lstStyle/>
        <a:p>
          <a:endParaRPr lang="sk-SK"/>
        </a:p>
      </dgm:t>
    </dgm:pt>
    <dgm:pt modelId="{746E91EB-F76F-4149-8191-F542160220BE}" type="sibTrans" cxnId="{5F1378F8-9833-46F3-8E6F-04B1B5A165B9}">
      <dgm:prSet/>
      <dgm:spPr/>
      <dgm:t>
        <a:bodyPr/>
        <a:lstStyle/>
        <a:p>
          <a:endParaRPr lang="sk-SK"/>
        </a:p>
      </dgm:t>
    </dgm:pt>
    <dgm:pt modelId="{93CE325D-513E-4131-9108-149993F96FCF}">
      <dgm:prSet custT="1"/>
      <dgm:spPr/>
      <dgm:t>
        <a:bodyPr/>
        <a:lstStyle/>
        <a:p>
          <a:pPr algn="l">
            <a:buNone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</dgm:t>
    </dgm:pt>
    <dgm:pt modelId="{F0DF05D8-E743-46C7-BE25-C343C3C2F4FA}" type="parTrans" cxnId="{915C21ED-075F-4187-A803-673A7C4FAFEA}">
      <dgm:prSet/>
      <dgm:spPr/>
      <dgm:t>
        <a:bodyPr/>
        <a:lstStyle/>
        <a:p>
          <a:endParaRPr lang="sk-SK"/>
        </a:p>
      </dgm:t>
    </dgm:pt>
    <dgm:pt modelId="{A2C5841D-2E20-4115-8A3E-BB82F8B15B55}" type="sibTrans" cxnId="{915C21ED-075F-4187-A803-673A7C4FAFEA}">
      <dgm:prSet/>
      <dgm:spPr/>
      <dgm:t>
        <a:bodyPr/>
        <a:lstStyle/>
        <a:p>
          <a:endParaRPr lang="sk-SK"/>
        </a:p>
      </dgm:t>
    </dgm:pt>
    <dgm:pt modelId="{3B391F30-9EE9-47A9-A576-DDF80DCA6D0A}">
      <dgm:prSet custT="1"/>
      <dgm:spPr/>
      <dgm:t>
        <a:bodyPr/>
        <a:lstStyle/>
        <a:p>
          <a:pPr algn="ctr">
            <a:buNone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pôdne a jaskynné živočíchy</a:t>
          </a:r>
        </a:p>
      </dgm:t>
    </dgm:pt>
    <dgm:pt modelId="{570D4C88-D81F-419D-B199-C948EA98C757}" type="parTrans" cxnId="{099E8404-2CCC-40E8-9B1D-842072A04C02}">
      <dgm:prSet/>
      <dgm:spPr/>
      <dgm:t>
        <a:bodyPr/>
        <a:lstStyle/>
        <a:p>
          <a:endParaRPr lang="sk-SK"/>
        </a:p>
      </dgm:t>
    </dgm:pt>
    <dgm:pt modelId="{10472818-B1DA-4990-96E7-6E202CB3CBE7}" type="sibTrans" cxnId="{099E8404-2CCC-40E8-9B1D-842072A04C02}">
      <dgm:prSet/>
      <dgm:spPr/>
      <dgm:t>
        <a:bodyPr/>
        <a:lstStyle/>
        <a:p>
          <a:endParaRPr lang="sk-SK"/>
        </a:p>
      </dgm:t>
    </dgm:pt>
    <dgm:pt modelId="{62DA31E6-5D93-4686-BD51-96A2326FBF94}">
      <dgm:prSet custT="1"/>
      <dgm:spPr/>
      <dgm:t>
        <a:bodyPr/>
        <a:lstStyle/>
        <a:p>
          <a:pPr algn="ctr">
            <a:buNone/>
          </a:pPr>
          <a:endParaRPr lang="sk-SK" sz="2400" kern="1200" dirty="0"/>
        </a:p>
      </dgm:t>
    </dgm:pt>
    <dgm:pt modelId="{A71ED4B4-6545-4ECD-9F12-1AC37E0E53FE}" type="parTrans" cxnId="{4F29870B-F32D-41B9-AB89-3DFF6DA826DE}">
      <dgm:prSet/>
      <dgm:spPr/>
      <dgm:t>
        <a:bodyPr/>
        <a:lstStyle/>
        <a:p>
          <a:endParaRPr lang="sk-SK"/>
        </a:p>
      </dgm:t>
    </dgm:pt>
    <dgm:pt modelId="{0FF870DA-B831-4B1C-BA23-B3FC32CBFDCB}" type="sibTrans" cxnId="{4F29870B-F32D-41B9-AB89-3DFF6DA826DE}">
      <dgm:prSet/>
      <dgm:spPr/>
      <dgm:t>
        <a:bodyPr/>
        <a:lstStyle/>
        <a:p>
          <a:endParaRPr lang="sk-SK"/>
        </a:p>
      </dgm:t>
    </dgm:pt>
    <dgm:pt modelId="{2B7D7A1A-D191-4FDF-BD28-785FBB21F0AA}">
      <dgm:prSet custT="1"/>
      <dgm:spPr/>
      <dgm:t>
        <a:bodyPr/>
        <a:lstStyle/>
        <a:p>
          <a:pPr algn="ctr">
            <a:buNone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(krt, dážďovka)</a:t>
          </a:r>
        </a:p>
      </dgm:t>
    </dgm:pt>
    <dgm:pt modelId="{5794E216-7F49-4D01-8B70-2F65DC5CA999}" type="parTrans" cxnId="{A8562438-0E1D-4C08-ADE5-E70DC3880CBD}">
      <dgm:prSet/>
      <dgm:spPr/>
      <dgm:t>
        <a:bodyPr/>
        <a:lstStyle/>
        <a:p>
          <a:endParaRPr lang="sk-SK"/>
        </a:p>
      </dgm:t>
    </dgm:pt>
    <dgm:pt modelId="{3E938E17-81FE-4C7D-8BC8-CF8DCD04CFF8}" type="sibTrans" cxnId="{A8562438-0E1D-4C08-ADE5-E70DC3880CBD}">
      <dgm:prSet/>
      <dgm:spPr/>
      <dgm:t>
        <a:bodyPr/>
        <a:lstStyle/>
        <a:p>
          <a:endParaRPr lang="sk-SK"/>
        </a:p>
      </dgm:t>
    </dgm:pt>
    <dgm:pt modelId="{87418D5A-1C94-4A8E-A877-2815BD4A0E28}">
      <dgm:prSet custT="1"/>
      <dgm:spPr/>
      <dgm:t>
        <a:bodyPr/>
        <a:lstStyle/>
        <a:p>
          <a:pPr algn="ctr">
            <a:buNone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</dgm:t>
    </dgm:pt>
    <dgm:pt modelId="{E752767F-B337-493F-9E00-9934A8B5114A}" type="parTrans" cxnId="{2D2FA7BD-67DC-499D-9846-27DA00582889}">
      <dgm:prSet/>
      <dgm:spPr/>
      <dgm:t>
        <a:bodyPr/>
        <a:lstStyle/>
        <a:p>
          <a:endParaRPr lang="sk-SK"/>
        </a:p>
      </dgm:t>
    </dgm:pt>
    <dgm:pt modelId="{1CCAB1D1-2E6B-4CD2-8617-C2606BDA5C39}" type="sibTrans" cxnId="{2D2FA7BD-67DC-499D-9846-27DA00582889}">
      <dgm:prSet/>
      <dgm:spPr/>
      <dgm:t>
        <a:bodyPr/>
        <a:lstStyle/>
        <a:p>
          <a:endParaRPr lang="sk-SK"/>
        </a:p>
      </dgm:t>
    </dgm:pt>
    <dgm:pt modelId="{70C2FC11-E38F-477B-9392-93744B9C8814}">
      <dgm:prSet phldrT="[Text]" custT="1"/>
      <dgm:spPr>
        <a:blipFill rotWithShape="0">
          <a:blip xmlns:r="http://schemas.openxmlformats.org/officeDocument/2006/relationships" r:embed="rId2"/>
          <a:srcRect/>
          <a:stretch>
            <a:fillRect t="-17000" b="-17000"/>
          </a:stretch>
        </a:blipFill>
      </dgm:spPr>
      <dgm:t>
        <a:bodyPr/>
        <a:lstStyle/>
        <a:p>
          <a:pPr>
            <a:spcAft>
              <a:spcPts val="600"/>
            </a:spcAft>
          </a:pPr>
          <a:endParaRPr lang="sk-SK" sz="2000" i="1" dirty="0">
            <a:latin typeface="Comic Sans MS" pitchFamily="66" charset="0"/>
          </a:endParaRPr>
        </a:p>
      </dgm:t>
    </dgm:pt>
    <dgm:pt modelId="{FAEF4387-48FD-4E00-AEC4-3D940FD9B42B}" type="sibTrans" cxnId="{AB3D9DFF-26AB-4C53-9484-D28FA28DD6B8}">
      <dgm:prSet/>
      <dgm:spPr/>
      <dgm:t>
        <a:bodyPr/>
        <a:lstStyle/>
        <a:p>
          <a:endParaRPr lang="sk-SK"/>
        </a:p>
      </dgm:t>
    </dgm:pt>
    <dgm:pt modelId="{C396E42A-FFA9-4EB9-B1FC-2659D750A983}" type="parTrans" cxnId="{AB3D9DFF-26AB-4C53-9484-D28FA28DD6B8}">
      <dgm:prSet/>
      <dgm:spPr/>
      <dgm:t>
        <a:bodyPr/>
        <a:lstStyle/>
        <a:p>
          <a:endParaRPr lang="sk-SK"/>
        </a:p>
      </dgm:t>
    </dgm:pt>
    <dgm:pt modelId="{5F3D4BA4-BFD6-48B2-85FB-EBAB2FB3C989}">
      <dgm:prSet phldrT="[Text]"/>
      <dgm:spPr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</dgm:spPr>
      <dgm:t>
        <a:bodyPr/>
        <a:lstStyle/>
        <a:p>
          <a:endParaRPr lang="sk-SK" i="1" dirty="0">
            <a:latin typeface="Comic Sans MS" pitchFamily="66" charset="0"/>
          </a:endParaRPr>
        </a:p>
      </dgm:t>
    </dgm:pt>
    <dgm:pt modelId="{F57E8221-8119-4AEC-BF87-ECB9F06FDCFA}" type="sibTrans" cxnId="{2AAAC3E0-94FF-48A8-84A9-21DEEDC6573F}">
      <dgm:prSet/>
      <dgm:spPr/>
      <dgm:t>
        <a:bodyPr/>
        <a:lstStyle/>
        <a:p>
          <a:endParaRPr lang="sk-SK"/>
        </a:p>
      </dgm:t>
    </dgm:pt>
    <dgm:pt modelId="{B0A8A1D3-DC05-449B-8011-47E53371C943}" type="parTrans" cxnId="{2AAAC3E0-94FF-48A8-84A9-21DEEDC6573F}">
      <dgm:prSet/>
      <dgm:spPr/>
      <dgm:t>
        <a:bodyPr/>
        <a:lstStyle/>
        <a:p>
          <a:endParaRPr lang="sk-SK"/>
        </a:p>
      </dgm:t>
    </dgm:pt>
    <dgm:pt modelId="{DFA3FF2C-2172-4959-990E-DD61C7EFBA97}" type="pres">
      <dgm:prSet presAssocID="{BA3C7E81-86B5-4F76-819A-EFF233E96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50CEE8F-3BE2-4F07-98D5-DF6F5395E4A9}" type="pres">
      <dgm:prSet presAssocID="{70C2FC11-E38F-477B-9392-93744B9C8814}" presName="composite" presStyleCnt="0"/>
      <dgm:spPr/>
    </dgm:pt>
    <dgm:pt modelId="{C92D2633-78FD-4A8F-925E-3F98BD05FF10}" type="pres">
      <dgm:prSet presAssocID="{70C2FC11-E38F-477B-9392-93744B9C8814}" presName="parTx" presStyleLbl="alignNode1" presStyleIdx="0" presStyleCnt="3" custLinFactNeighborX="1350" custLinFactNeighborY="-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85F69BC-2E73-4A73-BE0C-8844D2948D74}" type="pres">
      <dgm:prSet presAssocID="{70C2FC11-E38F-477B-9392-93744B9C881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B6F7066-0EBD-4B81-A416-1B7BFF3537DE}" type="pres">
      <dgm:prSet presAssocID="{FAEF4387-48FD-4E00-AEC4-3D940FD9B42B}" presName="space" presStyleCnt="0"/>
      <dgm:spPr/>
    </dgm:pt>
    <dgm:pt modelId="{9DBFB31C-BB66-48C6-A404-A82DEF94C961}" type="pres">
      <dgm:prSet presAssocID="{32FFB8FC-F173-424C-8199-AB3B70349AE0}" presName="composite" presStyleCnt="0"/>
      <dgm:spPr/>
    </dgm:pt>
    <dgm:pt modelId="{0388B796-6AB3-4991-9C6F-CFDC7D2A125A}" type="pres">
      <dgm:prSet presAssocID="{32FFB8FC-F173-424C-8199-AB3B70349AE0}" presName="parTx" presStyleLbl="alignNode1" presStyleIdx="1" presStyleCnt="3" custLinFactNeighborX="-1854" custLinFactNeighborY="-13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81F1F5-A64F-4ACB-948C-66135DF09932}" type="pres">
      <dgm:prSet presAssocID="{32FFB8FC-F173-424C-8199-AB3B70349A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9F23625-3CBF-4EDF-BA49-CFD7AFE4ADD0}" type="pres">
      <dgm:prSet presAssocID="{289E16EB-377C-4D85-869A-D7B6B7F5913A}" presName="space" presStyleCnt="0"/>
      <dgm:spPr/>
    </dgm:pt>
    <dgm:pt modelId="{F534CEA4-7D3D-4851-9509-AAC54934D5CF}" type="pres">
      <dgm:prSet presAssocID="{5F3D4BA4-BFD6-48B2-85FB-EBAB2FB3C989}" presName="composite" presStyleCnt="0"/>
      <dgm:spPr/>
    </dgm:pt>
    <dgm:pt modelId="{4F0394A3-7156-498A-B7AE-952EDD5D284B}" type="pres">
      <dgm:prSet presAssocID="{5F3D4BA4-BFD6-48B2-85FB-EBAB2FB3C989}" presName="parTx" presStyleLbl="alignNode1" presStyleIdx="2" presStyleCnt="3" custLinFactNeighborX="-330" custLinFactNeighborY="-13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FC01DD-2972-4956-80FB-6E49976CE41B}" type="pres">
      <dgm:prSet presAssocID="{5F3D4BA4-BFD6-48B2-85FB-EBAB2FB3C98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E6FF631-EAC1-4667-9998-514B1BF809CF}" srcId="{23BCF135-B8EE-49F7-8DB7-622B0B5505B9}" destId="{E438C379-10D3-4591-924C-6EEBDE0054AB}" srcOrd="0" destOrd="0" parTransId="{23AE6648-F24C-42C0-BA40-DA4AA92998CE}" sibTransId="{59A786E8-5479-40B3-9B4E-B251D4D1FC99}"/>
    <dgm:cxn modelId="{31D5283E-8096-456F-BB35-DAA6BEA2EB50}" type="presOf" srcId="{2B7D7A1A-D191-4FDF-BD28-785FBB21F0AA}" destId="{FEFC01DD-2972-4956-80FB-6E49976CE41B}" srcOrd="0" destOrd="4" presId="urn:microsoft.com/office/officeart/2005/8/layout/hList1"/>
    <dgm:cxn modelId="{CF3FA10B-CCB9-423B-A362-885584C21887}" type="presOf" srcId="{62DA31E6-5D93-4686-BD51-96A2326FBF94}" destId="{FEFC01DD-2972-4956-80FB-6E49976CE41B}" srcOrd="0" destOrd="1" presId="urn:microsoft.com/office/officeart/2005/8/layout/hList1"/>
    <dgm:cxn modelId="{B49A291F-0438-42F8-917C-BE1FA6A532BD}" type="presOf" srcId="{5D2B10C3-1BF4-4014-8EAC-83C0EF3ACB54}" destId="{D281F1F5-A64F-4ACB-948C-66135DF09932}" srcOrd="0" destOrd="5" presId="urn:microsoft.com/office/officeart/2005/8/layout/hList1"/>
    <dgm:cxn modelId="{D58205CC-3BB0-4D97-B6C0-C114E4B0A8D6}" type="presOf" srcId="{F20A5978-104A-4F35-9545-848F9119B4A5}" destId="{FEFC01DD-2972-4956-80FB-6E49976CE41B}" srcOrd="0" destOrd="0" presId="urn:microsoft.com/office/officeart/2005/8/layout/hList1"/>
    <dgm:cxn modelId="{205EA48C-5224-4731-8A34-A438F19F0DB8}" type="presOf" srcId="{D9D61C73-1F5E-4512-8C86-B8C70E16DB82}" destId="{B85F69BC-2E73-4A73-BE0C-8844D2948D74}" srcOrd="0" destOrd="4" presId="urn:microsoft.com/office/officeart/2005/8/layout/hList1"/>
    <dgm:cxn modelId="{9ECCF900-CA17-4ABA-A982-5268008B9489}" srcId="{70C2FC11-E38F-477B-9392-93744B9C8814}" destId="{46E01C82-CB77-4378-9909-183B4BDDC6FC}" srcOrd="0" destOrd="0" parTransId="{833DA361-2EAF-4012-9845-DA513D4F5BF1}" sibTransId="{7D44AC7E-3B5C-4801-8C38-3388426BA44D}"/>
    <dgm:cxn modelId="{6C2B5B45-3E96-4CF5-94AD-8A79E10452DE}" type="presOf" srcId="{EE7D37F3-1DF9-4704-9B3E-54F60443DCA5}" destId="{B85F69BC-2E73-4A73-BE0C-8844D2948D74}" srcOrd="0" destOrd="2" presId="urn:microsoft.com/office/officeart/2005/8/layout/hList1"/>
    <dgm:cxn modelId="{2AAAC3E0-94FF-48A8-84A9-21DEEDC6573F}" srcId="{BA3C7E81-86B5-4F76-819A-EFF233E96ED1}" destId="{5F3D4BA4-BFD6-48B2-85FB-EBAB2FB3C989}" srcOrd="2" destOrd="0" parTransId="{B0A8A1D3-DC05-449B-8011-47E53371C943}" sibTransId="{F57E8221-8119-4AEC-BF87-ECB9F06FDCFA}"/>
    <dgm:cxn modelId="{12992FE2-168B-48CC-8EA0-162AE1B2E91D}" type="presOf" srcId="{93CE325D-513E-4131-9108-149993F96FCF}" destId="{D281F1F5-A64F-4ACB-948C-66135DF09932}" srcOrd="0" destOrd="3" presId="urn:microsoft.com/office/officeart/2005/8/layout/hList1"/>
    <dgm:cxn modelId="{3E00FEF4-50A7-4875-8050-ECE24256514D}" type="presOf" srcId="{7D88BA1D-00DC-4B67-9B3D-F416128C7CAA}" destId="{D281F1F5-A64F-4ACB-948C-66135DF09932}" srcOrd="0" destOrd="0" presId="urn:microsoft.com/office/officeart/2005/8/layout/hList1"/>
    <dgm:cxn modelId="{099E8404-2CCC-40E8-9B1D-842072A04C02}" srcId="{5F3D4BA4-BFD6-48B2-85FB-EBAB2FB3C989}" destId="{3B391F30-9EE9-47A9-A576-DDF80DCA6D0A}" srcOrd="2" destOrd="0" parTransId="{570D4C88-D81F-419D-B199-C948EA98C757}" sibTransId="{10472818-B1DA-4990-96E7-6E202CB3CBE7}"/>
    <dgm:cxn modelId="{0B95ABFA-DD58-4AF6-8299-60A3FE4EF07F}" srcId="{32FFB8FC-F173-424C-8199-AB3B70349AE0}" destId="{7D88BA1D-00DC-4B67-9B3D-F416128C7CAA}" srcOrd="0" destOrd="0" parTransId="{9C1720A1-9FC7-4BBC-BD3E-93A6ECFCB465}" sibTransId="{7C68623E-6E5C-4092-BABF-9E875E004166}"/>
    <dgm:cxn modelId="{EEAA24E6-14A7-4FB7-BA1A-C2461046C402}" type="presOf" srcId="{5F3D4BA4-BFD6-48B2-85FB-EBAB2FB3C989}" destId="{4F0394A3-7156-498A-B7AE-952EDD5D284B}" srcOrd="0" destOrd="0" presId="urn:microsoft.com/office/officeart/2005/8/layout/hList1"/>
    <dgm:cxn modelId="{12C861AB-E887-4D18-821E-440D13446DAB}" srcId="{70C2FC11-E38F-477B-9392-93744B9C8814}" destId="{619112C7-EEE9-4381-943C-81D6FABF71B1}" srcOrd="5" destOrd="0" parTransId="{72FEE8C2-5DFE-4401-9B23-A0B98641C36F}" sibTransId="{1CEB6406-8A32-45A1-93CA-BE6B8692BC08}"/>
    <dgm:cxn modelId="{11291CF9-2964-4D1B-9C56-D36FD3A150E3}" srcId="{70C2FC11-E38F-477B-9392-93744B9C8814}" destId="{7C259350-8845-41B0-963B-1B3BDE2DEB2B}" srcOrd="1" destOrd="0" parTransId="{298A8AE9-F999-4EEB-B615-C5D7BFA09D1A}" sibTransId="{D6228427-FBEA-4771-83AD-8CEFB918C7F2}"/>
    <dgm:cxn modelId="{F17A40A2-9AB1-4242-9526-FABA9A6B8313}" type="presOf" srcId="{BA3C7E81-86B5-4F76-819A-EFF233E96ED1}" destId="{DFA3FF2C-2172-4959-990E-DD61C7EFBA97}" srcOrd="0" destOrd="0" presId="urn:microsoft.com/office/officeart/2005/8/layout/hList1"/>
    <dgm:cxn modelId="{2A8FCC5D-5866-4720-98AB-EBCAD4C0909E}" type="presOf" srcId="{46E01C82-CB77-4378-9909-183B4BDDC6FC}" destId="{B85F69BC-2E73-4A73-BE0C-8844D2948D74}" srcOrd="0" destOrd="0" presId="urn:microsoft.com/office/officeart/2005/8/layout/hList1"/>
    <dgm:cxn modelId="{66B3E8CD-CED9-4786-B227-42842A649619}" type="presOf" srcId="{87418D5A-1C94-4A8E-A877-2815BD4A0E28}" destId="{FEFC01DD-2972-4956-80FB-6E49976CE41B}" srcOrd="0" destOrd="3" presId="urn:microsoft.com/office/officeart/2005/8/layout/hList1"/>
    <dgm:cxn modelId="{31DFD853-8E32-4D62-A59A-A5FCE2D0B77C}" type="presOf" srcId="{32FFB8FC-F173-424C-8199-AB3B70349AE0}" destId="{0388B796-6AB3-4991-9C6F-CFDC7D2A125A}" srcOrd="0" destOrd="0" presId="urn:microsoft.com/office/officeart/2005/8/layout/hList1"/>
    <dgm:cxn modelId="{2D2FA7BD-67DC-499D-9846-27DA00582889}" srcId="{5F3D4BA4-BFD6-48B2-85FB-EBAB2FB3C989}" destId="{87418D5A-1C94-4A8E-A877-2815BD4A0E28}" srcOrd="3" destOrd="0" parTransId="{E752767F-B337-493F-9E00-9934A8B5114A}" sibTransId="{1CCAB1D1-2E6B-4CD2-8617-C2606BDA5C39}"/>
    <dgm:cxn modelId="{20F501B2-1973-4A35-83D9-389E1FBF53CF}" srcId="{5F3D4BA4-BFD6-48B2-85FB-EBAB2FB3C989}" destId="{F20A5978-104A-4F35-9545-848F9119B4A5}" srcOrd="0" destOrd="0" parTransId="{552BEB62-5599-4289-8867-36F5E042C04C}" sibTransId="{86818B7D-43CB-4B11-A9C6-64BA0DB143B0}"/>
    <dgm:cxn modelId="{BD319B86-0E7A-431B-8D9F-66D40D57B9E6}" srcId="{70C2FC11-E38F-477B-9392-93744B9C8814}" destId="{D9D61C73-1F5E-4512-8C86-B8C70E16DB82}" srcOrd="4" destOrd="0" parTransId="{9D256C50-9A09-4E29-B05C-4CA0539455AB}" sibTransId="{A53BC986-6D87-4B53-8E41-812B01EF113E}"/>
    <dgm:cxn modelId="{AB3D9DFF-26AB-4C53-9484-D28FA28DD6B8}" srcId="{BA3C7E81-86B5-4F76-819A-EFF233E96ED1}" destId="{70C2FC11-E38F-477B-9392-93744B9C8814}" srcOrd="0" destOrd="0" parTransId="{C396E42A-FFA9-4EB9-B1FC-2659D750A983}" sibTransId="{FAEF4387-48FD-4E00-AEC4-3D940FD9B42B}"/>
    <dgm:cxn modelId="{A034E508-E370-4165-9473-53AE793FE7D7}" type="presOf" srcId="{653C2D17-1286-469D-9224-EB06C6F291F9}" destId="{B85F69BC-2E73-4A73-BE0C-8844D2948D74}" srcOrd="0" destOrd="3" presId="urn:microsoft.com/office/officeart/2005/8/layout/hList1"/>
    <dgm:cxn modelId="{1DB9FF96-A610-413B-9815-01437A7A20DB}" type="presOf" srcId="{7C259350-8845-41B0-963B-1B3BDE2DEB2B}" destId="{B85F69BC-2E73-4A73-BE0C-8844D2948D74}" srcOrd="0" destOrd="1" presId="urn:microsoft.com/office/officeart/2005/8/layout/hList1"/>
    <dgm:cxn modelId="{548FB1BD-6D6F-414D-AA23-2377DC2C6229}" srcId="{BA3C7E81-86B5-4F76-819A-EFF233E96ED1}" destId="{32FFB8FC-F173-424C-8199-AB3B70349AE0}" srcOrd="1" destOrd="0" parTransId="{C10BA80D-6183-4F1C-9C7F-84106577BDA1}" sibTransId="{289E16EB-377C-4D85-869A-D7B6B7F5913A}"/>
    <dgm:cxn modelId="{A8562438-0E1D-4C08-ADE5-E70DC3880CBD}" srcId="{5F3D4BA4-BFD6-48B2-85FB-EBAB2FB3C989}" destId="{2B7D7A1A-D191-4FDF-BD28-785FBB21F0AA}" srcOrd="4" destOrd="0" parTransId="{5794E216-7F49-4D01-8B70-2F65DC5CA999}" sibTransId="{3E938E17-81FE-4C7D-8BC8-CF8DCD04CFF8}"/>
    <dgm:cxn modelId="{6E78712D-CE68-4D8D-A5FD-EA31B7522E66}" type="presOf" srcId="{E438C379-10D3-4591-924C-6EEBDE0054AB}" destId="{D281F1F5-A64F-4ACB-948C-66135DF09932}" srcOrd="0" destOrd="2" presId="urn:microsoft.com/office/officeart/2005/8/layout/hList1"/>
    <dgm:cxn modelId="{0C49287A-C041-4B5D-A80D-98E1AAE610AA}" type="presOf" srcId="{3B391F30-9EE9-47A9-A576-DDF80DCA6D0A}" destId="{FEFC01DD-2972-4956-80FB-6E49976CE41B}" srcOrd="0" destOrd="2" presId="urn:microsoft.com/office/officeart/2005/8/layout/hList1"/>
    <dgm:cxn modelId="{915C21ED-075F-4187-A803-673A7C4FAFEA}" srcId="{23BCF135-B8EE-49F7-8DB7-622B0B5505B9}" destId="{93CE325D-513E-4131-9108-149993F96FCF}" srcOrd="1" destOrd="0" parTransId="{F0DF05D8-E743-46C7-BE25-C343C3C2F4FA}" sibTransId="{A2C5841D-2E20-4115-8A3E-BB82F8B15B55}"/>
    <dgm:cxn modelId="{81461A6D-59F4-42BC-B034-25331745B316}" srcId="{70C2FC11-E38F-477B-9392-93744B9C8814}" destId="{EE7D37F3-1DF9-4704-9B3E-54F60443DCA5}" srcOrd="2" destOrd="0" parTransId="{A6BF5D95-FBEF-4B5D-B683-9037859C2963}" sibTransId="{A4E3C724-20D9-438D-A1B9-A42F93B7D7B2}"/>
    <dgm:cxn modelId="{4EECB9C9-A4F3-40D9-B830-17BA12F0EA82}" type="presOf" srcId="{619112C7-EEE9-4381-943C-81D6FABF71B1}" destId="{B85F69BC-2E73-4A73-BE0C-8844D2948D74}" srcOrd="0" destOrd="5" presId="urn:microsoft.com/office/officeart/2005/8/layout/hList1"/>
    <dgm:cxn modelId="{044BCC88-40ED-4F18-9249-34D6AD7EC792}" srcId="{23BCF135-B8EE-49F7-8DB7-622B0B5505B9}" destId="{5D2B10C3-1BF4-4014-8EAC-83C0EF3ACB54}" srcOrd="3" destOrd="0" parTransId="{604FF31C-C003-469C-9613-A7176AB6069A}" sibTransId="{EC8E7F8E-0597-434E-9C0A-2A0B10DA8B06}"/>
    <dgm:cxn modelId="{B609FDA5-06A3-444D-83AE-893559D50218}" srcId="{70C2FC11-E38F-477B-9392-93744B9C8814}" destId="{653C2D17-1286-469D-9224-EB06C6F291F9}" srcOrd="3" destOrd="0" parTransId="{C00CB1DE-F647-4A1D-9597-364D91B92092}" sibTransId="{2A1FA473-9F3B-4E25-A872-DBE43D12E64D}"/>
    <dgm:cxn modelId="{4F3F8F2C-58F7-4E08-8748-4EACC949CFF7}" type="presOf" srcId="{70C2FC11-E38F-477B-9392-93744B9C8814}" destId="{C92D2633-78FD-4A8F-925E-3F98BD05FF10}" srcOrd="0" destOrd="0" presId="urn:microsoft.com/office/officeart/2005/8/layout/hList1"/>
    <dgm:cxn modelId="{5027C3E9-4E1F-4B92-BEBB-CE2972C48134}" type="presOf" srcId="{24C05386-D316-4891-977F-70F2824BC02F}" destId="{D281F1F5-A64F-4ACB-948C-66135DF09932}" srcOrd="0" destOrd="4" presId="urn:microsoft.com/office/officeart/2005/8/layout/hList1"/>
    <dgm:cxn modelId="{8D270FF5-AA21-4C6E-A1D7-4BA7B864CCC2}" srcId="{32FFB8FC-F173-424C-8199-AB3B70349AE0}" destId="{23BCF135-B8EE-49F7-8DB7-622B0B5505B9}" srcOrd="1" destOrd="0" parTransId="{F53DB71F-4E8B-4574-9538-CDE2613315AC}" sibTransId="{9CE3478A-B631-43A4-BE59-A1F480AE13AD}"/>
    <dgm:cxn modelId="{4F29870B-F32D-41B9-AB89-3DFF6DA826DE}" srcId="{5F3D4BA4-BFD6-48B2-85FB-EBAB2FB3C989}" destId="{62DA31E6-5D93-4686-BD51-96A2326FBF94}" srcOrd="1" destOrd="0" parTransId="{A71ED4B4-6545-4ECD-9F12-1AC37E0E53FE}" sibTransId="{0FF870DA-B831-4B1C-BA23-B3FC32CBFDCB}"/>
    <dgm:cxn modelId="{D800D1EC-7ED3-409A-BBC5-C79C41B5FD81}" type="presOf" srcId="{23BCF135-B8EE-49F7-8DB7-622B0B5505B9}" destId="{D281F1F5-A64F-4ACB-948C-66135DF09932}" srcOrd="0" destOrd="1" presId="urn:microsoft.com/office/officeart/2005/8/layout/hList1"/>
    <dgm:cxn modelId="{5F1378F8-9833-46F3-8E6F-04B1B5A165B9}" srcId="{23BCF135-B8EE-49F7-8DB7-622B0B5505B9}" destId="{24C05386-D316-4891-977F-70F2824BC02F}" srcOrd="2" destOrd="0" parTransId="{830A9594-3EC8-46AB-891F-40D4DA212F86}" sibTransId="{746E91EB-F76F-4149-8191-F542160220BE}"/>
    <dgm:cxn modelId="{C1597F09-61C4-49DD-A3EB-E4356B36EE83}" type="presParOf" srcId="{DFA3FF2C-2172-4959-990E-DD61C7EFBA97}" destId="{850CEE8F-3BE2-4F07-98D5-DF6F5395E4A9}" srcOrd="0" destOrd="0" presId="urn:microsoft.com/office/officeart/2005/8/layout/hList1"/>
    <dgm:cxn modelId="{03C92FDF-4EAC-45AA-AD3C-6E603D2FD02F}" type="presParOf" srcId="{850CEE8F-3BE2-4F07-98D5-DF6F5395E4A9}" destId="{C92D2633-78FD-4A8F-925E-3F98BD05FF10}" srcOrd="0" destOrd="0" presId="urn:microsoft.com/office/officeart/2005/8/layout/hList1"/>
    <dgm:cxn modelId="{883F4C30-EA2C-45A2-B6C7-755FB7B16939}" type="presParOf" srcId="{850CEE8F-3BE2-4F07-98D5-DF6F5395E4A9}" destId="{B85F69BC-2E73-4A73-BE0C-8844D2948D74}" srcOrd="1" destOrd="0" presId="urn:microsoft.com/office/officeart/2005/8/layout/hList1"/>
    <dgm:cxn modelId="{4EC01229-E874-4F42-9A61-CD4E38858BAE}" type="presParOf" srcId="{DFA3FF2C-2172-4959-990E-DD61C7EFBA97}" destId="{6B6F7066-0EBD-4B81-A416-1B7BFF3537DE}" srcOrd="1" destOrd="0" presId="urn:microsoft.com/office/officeart/2005/8/layout/hList1"/>
    <dgm:cxn modelId="{648D37CC-AA16-4B84-8B74-930945959DDB}" type="presParOf" srcId="{DFA3FF2C-2172-4959-990E-DD61C7EFBA97}" destId="{9DBFB31C-BB66-48C6-A404-A82DEF94C961}" srcOrd="2" destOrd="0" presId="urn:microsoft.com/office/officeart/2005/8/layout/hList1"/>
    <dgm:cxn modelId="{47F238E8-7DC8-4251-B6EE-5731D7A7578E}" type="presParOf" srcId="{9DBFB31C-BB66-48C6-A404-A82DEF94C961}" destId="{0388B796-6AB3-4991-9C6F-CFDC7D2A125A}" srcOrd="0" destOrd="0" presId="urn:microsoft.com/office/officeart/2005/8/layout/hList1"/>
    <dgm:cxn modelId="{92A61EC3-F684-4E09-91BF-427505E3F080}" type="presParOf" srcId="{9DBFB31C-BB66-48C6-A404-A82DEF94C961}" destId="{D281F1F5-A64F-4ACB-948C-66135DF09932}" srcOrd="1" destOrd="0" presId="urn:microsoft.com/office/officeart/2005/8/layout/hList1"/>
    <dgm:cxn modelId="{B1EAAE65-64DD-427F-BC30-D2C288D9690F}" type="presParOf" srcId="{DFA3FF2C-2172-4959-990E-DD61C7EFBA97}" destId="{A9F23625-3CBF-4EDF-BA49-CFD7AFE4ADD0}" srcOrd="3" destOrd="0" presId="urn:microsoft.com/office/officeart/2005/8/layout/hList1"/>
    <dgm:cxn modelId="{2989A7EA-113D-41A6-B043-3DDEEA10A63B}" type="presParOf" srcId="{DFA3FF2C-2172-4959-990E-DD61C7EFBA97}" destId="{F534CEA4-7D3D-4851-9509-AAC54934D5CF}" srcOrd="4" destOrd="0" presId="urn:microsoft.com/office/officeart/2005/8/layout/hList1"/>
    <dgm:cxn modelId="{D489F20D-5171-41E1-B271-BDB320966AA6}" type="presParOf" srcId="{F534CEA4-7D3D-4851-9509-AAC54934D5CF}" destId="{4F0394A3-7156-498A-B7AE-952EDD5D284B}" srcOrd="0" destOrd="0" presId="urn:microsoft.com/office/officeart/2005/8/layout/hList1"/>
    <dgm:cxn modelId="{93FD88DE-3727-4A13-9D39-0414B6E39D65}" type="presParOf" srcId="{F534CEA4-7D3D-4851-9509-AAC54934D5CF}" destId="{FEFC01DD-2972-4956-80FB-6E49976CE4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C7E81-86B5-4F76-819A-EFF233E96E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</dgm:pt>
    <dgm:pt modelId="{70C2FC11-E38F-477B-9392-93744B9C881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sk-SK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Denné živočíchy</a:t>
          </a:r>
        </a:p>
        <a:p>
          <a:pPr>
            <a:spcAft>
              <a:spcPct val="35000"/>
            </a:spcAft>
          </a:pPr>
          <a:r>
            <a:rPr lang="sk-SK" sz="1800" b="0" i="0" u="none" dirty="0">
              <a:effectLst/>
              <a:latin typeface="Comic Sans MS" pitchFamily="66" charset="0"/>
            </a:rPr>
            <a:t>(srna, medveď)</a:t>
          </a:r>
          <a:endParaRPr lang="sk-SK" sz="2000" i="0" dirty="0">
            <a:latin typeface="Comic Sans MS" pitchFamily="66" charset="0"/>
          </a:endParaRPr>
        </a:p>
      </dgm:t>
    </dgm:pt>
    <dgm:pt modelId="{C396E42A-FFA9-4EB9-B1FC-2659D750A983}" type="parTrans" cxnId="{AB3D9DFF-26AB-4C53-9484-D28FA28DD6B8}">
      <dgm:prSet/>
      <dgm:spPr/>
      <dgm:t>
        <a:bodyPr/>
        <a:lstStyle/>
        <a:p>
          <a:endParaRPr lang="sk-SK"/>
        </a:p>
      </dgm:t>
    </dgm:pt>
    <dgm:pt modelId="{FAEF4387-48FD-4E00-AEC4-3D940FD9B42B}" type="sibTrans" cxnId="{AB3D9DFF-26AB-4C53-9484-D28FA28DD6B8}">
      <dgm:prSet/>
      <dgm:spPr/>
      <dgm:t>
        <a:bodyPr/>
        <a:lstStyle/>
        <a:p>
          <a:endParaRPr lang="sk-SK"/>
        </a:p>
      </dgm:t>
    </dgm:pt>
    <dgm:pt modelId="{32FFB8FC-F173-424C-8199-AB3B70349AE0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sk-SK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Nočné živočíchy</a:t>
          </a:r>
        </a:p>
        <a:p>
          <a:pPr>
            <a:spcAft>
              <a:spcPts val="600"/>
            </a:spcAft>
          </a:pPr>
          <a:r>
            <a:rPr lang="sk-SK" sz="1800" b="0" i="0" u="none" dirty="0">
              <a:effectLst/>
              <a:latin typeface="Comic Sans MS" pitchFamily="66" charset="0"/>
            </a:rPr>
            <a:t>(sova, nočné motýle)</a:t>
          </a:r>
          <a:endParaRPr lang="sk-SK" sz="1800" b="1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10BA80D-6183-4F1C-9C7F-84106577BDA1}" type="parTrans" cxnId="{548FB1BD-6D6F-414D-AA23-2377DC2C6229}">
      <dgm:prSet/>
      <dgm:spPr/>
      <dgm:t>
        <a:bodyPr/>
        <a:lstStyle/>
        <a:p>
          <a:endParaRPr lang="sk-SK"/>
        </a:p>
      </dgm:t>
    </dgm:pt>
    <dgm:pt modelId="{289E16EB-377C-4D85-869A-D7B6B7F5913A}" type="sibTrans" cxnId="{548FB1BD-6D6F-414D-AA23-2377DC2C6229}">
      <dgm:prSet/>
      <dgm:spPr/>
      <dgm:t>
        <a:bodyPr/>
        <a:lstStyle/>
        <a:p>
          <a:endParaRPr lang="sk-SK"/>
        </a:p>
      </dgm:t>
    </dgm:pt>
    <dgm:pt modelId="{064318AA-E7A8-4F88-A8D2-B5973137D265}" type="pres">
      <dgm:prSet presAssocID="{BA3C7E81-86B5-4F76-819A-EFF233E96ED1}" presName="Name0" presStyleCnt="0">
        <dgm:presLayoutVars>
          <dgm:chMax val="7"/>
          <dgm:chPref val="7"/>
          <dgm:dir/>
        </dgm:presLayoutVars>
      </dgm:prSet>
      <dgm:spPr/>
    </dgm:pt>
    <dgm:pt modelId="{EF74CF18-7EC5-451C-99AC-C36385AF4E0A}" type="pres">
      <dgm:prSet presAssocID="{BA3C7E81-86B5-4F76-819A-EFF233E96ED1}" presName="Name1" presStyleCnt="0"/>
      <dgm:spPr/>
    </dgm:pt>
    <dgm:pt modelId="{0F52A3B9-E8AC-471A-81FD-1A4DF5A79EB7}" type="pres">
      <dgm:prSet presAssocID="{BA3C7E81-86B5-4F76-819A-EFF233E96ED1}" presName="cycle" presStyleCnt="0"/>
      <dgm:spPr/>
    </dgm:pt>
    <dgm:pt modelId="{BCE50BF9-0C61-4EEC-B893-19C4B04BA1B1}" type="pres">
      <dgm:prSet presAssocID="{BA3C7E81-86B5-4F76-819A-EFF233E96ED1}" presName="srcNode" presStyleLbl="node1" presStyleIdx="0" presStyleCnt="2"/>
      <dgm:spPr/>
    </dgm:pt>
    <dgm:pt modelId="{ED70B383-72D8-4AF8-8D78-2620B3D962FD}" type="pres">
      <dgm:prSet presAssocID="{BA3C7E81-86B5-4F76-819A-EFF233E96ED1}" presName="conn" presStyleLbl="parChTrans1D2" presStyleIdx="0" presStyleCnt="1"/>
      <dgm:spPr/>
      <dgm:t>
        <a:bodyPr/>
        <a:lstStyle/>
        <a:p>
          <a:endParaRPr lang="sk-SK"/>
        </a:p>
      </dgm:t>
    </dgm:pt>
    <dgm:pt modelId="{37C02887-2C32-4582-90EF-E3AE91993E40}" type="pres">
      <dgm:prSet presAssocID="{BA3C7E81-86B5-4F76-819A-EFF233E96ED1}" presName="extraNode" presStyleLbl="node1" presStyleIdx="0" presStyleCnt="2"/>
      <dgm:spPr/>
    </dgm:pt>
    <dgm:pt modelId="{8FD7A141-82AB-40C1-B511-C0585853A2E9}" type="pres">
      <dgm:prSet presAssocID="{BA3C7E81-86B5-4F76-819A-EFF233E96ED1}" presName="dstNode" presStyleLbl="node1" presStyleIdx="0" presStyleCnt="2"/>
      <dgm:spPr/>
    </dgm:pt>
    <dgm:pt modelId="{556C3AA7-DA00-4333-A80F-79787D938151}" type="pres">
      <dgm:prSet presAssocID="{70C2FC11-E38F-477B-9392-93744B9C8814}" presName="text_1" presStyleLbl="node1" presStyleIdx="0" presStyleCnt="2" custScaleY="12794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B573BD-C154-4012-A5CA-3AACBAC42D47}" type="pres">
      <dgm:prSet presAssocID="{70C2FC11-E38F-477B-9392-93744B9C8814}" presName="accent_1" presStyleCnt="0"/>
      <dgm:spPr/>
    </dgm:pt>
    <dgm:pt modelId="{4E43BC06-B175-4814-8272-02A7DEC9F1A4}" type="pres">
      <dgm:prSet presAssocID="{70C2FC11-E38F-477B-9392-93744B9C8814}" presName="accentRepeatNode" presStyleLbl="solidFgAcc1" presStyleIdx="0" presStyleCnt="2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9AC7506D-3476-4FBA-94F7-260A82EE0475}" type="pres">
      <dgm:prSet presAssocID="{32FFB8FC-F173-424C-8199-AB3B70349AE0}" presName="text_2" presStyleLbl="node1" presStyleIdx="1" presStyleCnt="2" custScaleY="1211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B37070-DFEC-43B4-932C-88B7688B749A}" type="pres">
      <dgm:prSet presAssocID="{32FFB8FC-F173-424C-8199-AB3B70349AE0}" presName="accent_2" presStyleCnt="0"/>
      <dgm:spPr/>
    </dgm:pt>
    <dgm:pt modelId="{55D06EAB-1353-445B-B87E-70A6404B3698}" type="pres">
      <dgm:prSet presAssocID="{32FFB8FC-F173-424C-8199-AB3B70349AE0}" presName="accentRepeatNode" presStyleLbl="solidFgAcc1" presStyleIdx="1" presStyleCnt="2"/>
      <dgm:spPr>
        <a:blipFill rotWithShape="0">
          <a:blip xmlns:r="http://schemas.openxmlformats.org/officeDocument/2006/relationships" r:embed="rId2"/>
          <a:srcRect/>
          <a:stretch>
            <a:fillRect l="-15000" r="-15000"/>
          </a:stretch>
        </a:blipFill>
      </dgm:spPr>
    </dgm:pt>
  </dgm:ptLst>
  <dgm:cxnLst>
    <dgm:cxn modelId="{7185DDDD-0A15-40D8-B1E8-8656947E6D06}" type="presOf" srcId="{FAEF4387-48FD-4E00-AEC4-3D940FD9B42B}" destId="{ED70B383-72D8-4AF8-8D78-2620B3D962FD}" srcOrd="0" destOrd="0" presId="urn:microsoft.com/office/officeart/2008/layout/VerticalCurvedList"/>
    <dgm:cxn modelId="{548FB1BD-6D6F-414D-AA23-2377DC2C6229}" srcId="{BA3C7E81-86B5-4F76-819A-EFF233E96ED1}" destId="{32FFB8FC-F173-424C-8199-AB3B70349AE0}" srcOrd="1" destOrd="0" parTransId="{C10BA80D-6183-4F1C-9C7F-84106577BDA1}" sibTransId="{289E16EB-377C-4D85-869A-D7B6B7F5913A}"/>
    <dgm:cxn modelId="{AB3D9DFF-26AB-4C53-9484-D28FA28DD6B8}" srcId="{BA3C7E81-86B5-4F76-819A-EFF233E96ED1}" destId="{70C2FC11-E38F-477B-9392-93744B9C8814}" srcOrd="0" destOrd="0" parTransId="{C396E42A-FFA9-4EB9-B1FC-2659D750A983}" sibTransId="{FAEF4387-48FD-4E00-AEC4-3D940FD9B42B}"/>
    <dgm:cxn modelId="{8FE21909-5657-4034-99F9-3BBE0E9BECE4}" type="presOf" srcId="{32FFB8FC-F173-424C-8199-AB3B70349AE0}" destId="{9AC7506D-3476-4FBA-94F7-260A82EE0475}" srcOrd="0" destOrd="0" presId="urn:microsoft.com/office/officeart/2008/layout/VerticalCurvedList"/>
    <dgm:cxn modelId="{2FDBE9A9-4E49-4876-B7B9-D9BCE2C4EF09}" type="presOf" srcId="{BA3C7E81-86B5-4F76-819A-EFF233E96ED1}" destId="{064318AA-E7A8-4F88-A8D2-B5973137D265}" srcOrd="0" destOrd="0" presId="urn:microsoft.com/office/officeart/2008/layout/VerticalCurvedList"/>
    <dgm:cxn modelId="{FE079B9E-FAF8-4512-915F-D39FEA7D8EE6}" type="presOf" srcId="{70C2FC11-E38F-477B-9392-93744B9C8814}" destId="{556C3AA7-DA00-4333-A80F-79787D938151}" srcOrd="0" destOrd="0" presId="urn:microsoft.com/office/officeart/2008/layout/VerticalCurvedList"/>
    <dgm:cxn modelId="{10F9D4AE-A9F2-4D1C-8AE4-2E6EC25FFCEB}" type="presParOf" srcId="{064318AA-E7A8-4F88-A8D2-B5973137D265}" destId="{EF74CF18-7EC5-451C-99AC-C36385AF4E0A}" srcOrd="0" destOrd="0" presId="urn:microsoft.com/office/officeart/2008/layout/VerticalCurvedList"/>
    <dgm:cxn modelId="{C2E17BF7-2533-4D55-B5C2-4432A417E441}" type="presParOf" srcId="{EF74CF18-7EC5-451C-99AC-C36385AF4E0A}" destId="{0F52A3B9-E8AC-471A-81FD-1A4DF5A79EB7}" srcOrd="0" destOrd="0" presId="urn:microsoft.com/office/officeart/2008/layout/VerticalCurvedList"/>
    <dgm:cxn modelId="{6797038D-2140-4E5C-AEB9-3C28F343462C}" type="presParOf" srcId="{0F52A3B9-E8AC-471A-81FD-1A4DF5A79EB7}" destId="{BCE50BF9-0C61-4EEC-B893-19C4B04BA1B1}" srcOrd="0" destOrd="0" presId="urn:microsoft.com/office/officeart/2008/layout/VerticalCurvedList"/>
    <dgm:cxn modelId="{DDAA2227-2052-4F66-83E5-21EBBA249F4F}" type="presParOf" srcId="{0F52A3B9-E8AC-471A-81FD-1A4DF5A79EB7}" destId="{ED70B383-72D8-4AF8-8D78-2620B3D962FD}" srcOrd="1" destOrd="0" presId="urn:microsoft.com/office/officeart/2008/layout/VerticalCurvedList"/>
    <dgm:cxn modelId="{2B40211C-8770-4F15-9058-73EB8260FC23}" type="presParOf" srcId="{0F52A3B9-E8AC-471A-81FD-1A4DF5A79EB7}" destId="{37C02887-2C32-4582-90EF-E3AE91993E40}" srcOrd="2" destOrd="0" presId="urn:microsoft.com/office/officeart/2008/layout/VerticalCurvedList"/>
    <dgm:cxn modelId="{AFD65C74-3E45-4067-BB8A-DDABB0972587}" type="presParOf" srcId="{0F52A3B9-E8AC-471A-81FD-1A4DF5A79EB7}" destId="{8FD7A141-82AB-40C1-B511-C0585853A2E9}" srcOrd="3" destOrd="0" presId="urn:microsoft.com/office/officeart/2008/layout/VerticalCurvedList"/>
    <dgm:cxn modelId="{BD817527-6C60-4D88-8DC4-C8953CD16EB5}" type="presParOf" srcId="{EF74CF18-7EC5-451C-99AC-C36385AF4E0A}" destId="{556C3AA7-DA00-4333-A80F-79787D938151}" srcOrd="1" destOrd="0" presId="urn:microsoft.com/office/officeart/2008/layout/VerticalCurvedList"/>
    <dgm:cxn modelId="{BA567F49-CCB1-45E9-BF55-116429732257}" type="presParOf" srcId="{EF74CF18-7EC5-451C-99AC-C36385AF4E0A}" destId="{A4B573BD-C154-4012-A5CA-3AACBAC42D47}" srcOrd="2" destOrd="0" presId="urn:microsoft.com/office/officeart/2008/layout/VerticalCurvedList"/>
    <dgm:cxn modelId="{9BA44AC8-04F4-49D1-A7E6-8148EFA2E70F}" type="presParOf" srcId="{A4B573BD-C154-4012-A5CA-3AACBAC42D47}" destId="{4E43BC06-B175-4814-8272-02A7DEC9F1A4}" srcOrd="0" destOrd="0" presId="urn:microsoft.com/office/officeart/2008/layout/VerticalCurvedList"/>
    <dgm:cxn modelId="{6A28DC9B-62A1-4A63-8D78-184FBF7DA8FE}" type="presParOf" srcId="{EF74CF18-7EC5-451C-99AC-C36385AF4E0A}" destId="{9AC7506D-3476-4FBA-94F7-260A82EE0475}" srcOrd="3" destOrd="0" presId="urn:microsoft.com/office/officeart/2008/layout/VerticalCurvedList"/>
    <dgm:cxn modelId="{8C32DB12-7E5E-4AC1-9D82-05D2DE9C16FE}" type="presParOf" srcId="{EF74CF18-7EC5-451C-99AC-C36385AF4E0A}" destId="{3DB37070-DFEC-43B4-932C-88B7688B749A}" srcOrd="4" destOrd="0" presId="urn:microsoft.com/office/officeart/2008/layout/VerticalCurvedList"/>
    <dgm:cxn modelId="{B8BD4303-FB4B-45FA-9E1D-2FDD9EC2D369}" type="presParOf" srcId="{3DB37070-DFEC-43B4-932C-88B7688B749A}" destId="{55D06EAB-1353-445B-B87E-70A6404B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22D528-90B5-40CE-8744-3C3E1C3A2AE0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sk-SK"/>
        </a:p>
      </dgm:t>
    </dgm:pt>
    <dgm:pt modelId="{57117F47-6887-4237-8959-1054D994E173}">
      <dgm:prSet phldrT="[Text]"/>
      <dgm:spPr/>
      <dgm:t>
        <a:bodyPr/>
        <a:lstStyle/>
        <a:p>
          <a:r>
            <a:rPr lang="sk-SK" sz="2800" b="1" i="1" dirty="0">
              <a:solidFill>
                <a:schemeClr val="tx1"/>
              </a:solidFill>
              <a:latin typeface="Comic Sans MS" pitchFamily="66" charset="0"/>
            </a:rPr>
            <a:t>Teplomilné organizmy</a:t>
          </a:r>
        </a:p>
      </dgm:t>
    </dgm:pt>
    <dgm:pt modelId="{AB4C7D83-3DC2-4E17-AF75-945660854F7A}" type="parTrans" cxnId="{0E45A162-3887-4C2E-8887-58F9A8336697}">
      <dgm:prSet/>
      <dgm:spPr/>
      <dgm:t>
        <a:bodyPr/>
        <a:lstStyle/>
        <a:p>
          <a:endParaRPr lang="sk-SK"/>
        </a:p>
      </dgm:t>
    </dgm:pt>
    <dgm:pt modelId="{47511434-3D64-465B-8C20-FD4201580C96}" type="sibTrans" cxnId="{0E45A162-3887-4C2E-8887-58F9A8336697}">
      <dgm:prSet/>
      <dgm:spPr/>
      <dgm:t>
        <a:bodyPr/>
        <a:lstStyle/>
        <a:p>
          <a:endParaRPr lang="sk-SK"/>
        </a:p>
      </dgm:t>
    </dgm:pt>
    <dgm:pt modelId="{8AA6C6F7-178C-436C-83A6-3050EA83AA0A}">
      <dgm:prSet phldrT="[Text]" custT="1"/>
      <dgm:spPr/>
      <dgm:t>
        <a:bodyPr/>
        <a:lstStyle/>
        <a:p>
          <a:pPr>
            <a:buNone/>
          </a:pPr>
          <a:r>
            <a:rPr lang="sk-SK" sz="2200" b="1" i="1" dirty="0">
              <a:latin typeface="Comic Sans MS" pitchFamily="66" charset="0"/>
            </a:rPr>
            <a:t>	</a:t>
          </a:r>
          <a:r>
            <a:rPr lang="sk-SK" sz="2000" b="1" i="1" dirty="0">
              <a:latin typeface="Comic Sans MS" pitchFamily="66" charset="0"/>
            </a:rPr>
            <a:t>Paprika	Melón   	Rajčiak</a:t>
          </a:r>
        </a:p>
      </dgm:t>
    </dgm:pt>
    <dgm:pt modelId="{3D04EAA8-206B-4D70-AA8B-5AD6E9A44C5A}" type="parTrans" cxnId="{900DF01A-F323-464A-98F2-497B75775B6E}">
      <dgm:prSet/>
      <dgm:spPr/>
      <dgm:t>
        <a:bodyPr/>
        <a:lstStyle/>
        <a:p>
          <a:endParaRPr lang="sk-SK"/>
        </a:p>
      </dgm:t>
    </dgm:pt>
    <dgm:pt modelId="{C6B946DA-52A0-40A9-8A9C-B40FAE075AA9}" type="sibTrans" cxnId="{900DF01A-F323-464A-98F2-497B75775B6E}">
      <dgm:prSet/>
      <dgm:spPr/>
      <dgm:t>
        <a:bodyPr/>
        <a:lstStyle/>
        <a:p>
          <a:endParaRPr lang="sk-SK"/>
        </a:p>
      </dgm:t>
    </dgm:pt>
    <dgm:pt modelId="{D49B652E-3163-43EF-AE1C-E00A285B7DA2}">
      <dgm:prSet phldrT="[Text]"/>
      <dgm:spPr/>
      <dgm:t>
        <a:bodyPr/>
        <a:lstStyle/>
        <a:p>
          <a:r>
            <a:rPr lang="sk-SK" b="1" i="1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sk-SK" b="1" i="1" dirty="0" err="1">
              <a:solidFill>
                <a:schemeClr val="tx1"/>
              </a:solidFill>
              <a:latin typeface="Comic Sans MS" pitchFamily="66" charset="0"/>
            </a:rPr>
            <a:t>Chladnomilné</a:t>
          </a:r>
          <a:r>
            <a:rPr lang="sk-SK" b="1" i="1" dirty="0">
              <a:solidFill>
                <a:schemeClr val="tx1"/>
              </a:solidFill>
              <a:latin typeface="Comic Sans MS" pitchFamily="66" charset="0"/>
            </a:rPr>
            <a:t> organizmy</a:t>
          </a:r>
        </a:p>
      </dgm:t>
    </dgm:pt>
    <dgm:pt modelId="{88920342-227D-47DB-9B3A-5B2D0A36EB24}" type="parTrans" cxnId="{3DEC0728-E584-463E-A674-2BB81B005F95}">
      <dgm:prSet/>
      <dgm:spPr/>
      <dgm:t>
        <a:bodyPr/>
        <a:lstStyle/>
        <a:p>
          <a:endParaRPr lang="sk-SK"/>
        </a:p>
      </dgm:t>
    </dgm:pt>
    <dgm:pt modelId="{0F08BBC4-83C9-4E96-864E-06BEDDAB1D9C}" type="sibTrans" cxnId="{3DEC0728-E584-463E-A674-2BB81B005F95}">
      <dgm:prSet/>
      <dgm:spPr/>
      <dgm:t>
        <a:bodyPr/>
        <a:lstStyle/>
        <a:p>
          <a:endParaRPr lang="sk-SK"/>
        </a:p>
      </dgm:t>
    </dgm:pt>
    <dgm:pt modelId="{775D304D-0B30-49D1-A655-ABBE3AD55B39}">
      <dgm:prSet phldrT="[Text]"/>
      <dgm:spPr/>
      <dgm:t>
        <a:bodyPr/>
        <a:lstStyle/>
        <a:p>
          <a:pPr>
            <a:buNone/>
          </a:pPr>
          <a:r>
            <a:rPr lang="sk-SK" b="1" i="1" dirty="0">
              <a:latin typeface="Comic Sans MS" pitchFamily="66" charset="0"/>
            </a:rPr>
            <a:t>	Kosodrevina		Svišť		</a:t>
          </a:r>
        </a:p>
      </dgm:t>
    </dgm:pt>
    <dgm:pt modelId="{722755CD-0266-44B5-8C49-A8032958BFA6}" type="parTrans" cxnId="{A4C5F21D-8AAC-48C5-87AC-FBF52602E757}">
      <dgm:prSet/>
      <dgm:spPr/>
      <dgm:t>
        <a:bodyPr/>
        <a:lstStyle/>
        <a:p>
          <a:endParaRPr lang="sk-SK"/>
        </a:p>
      </dgm:t>
    </dgm:pt>
    <dgm:pt modelId="{7D42D302-8D56-4C42-84BD-AD39CFA4C59D}" type="sibTrans" cxnId="{A4C5F21D-8AAC-48C5-87AC-FBF52602E757}">
      <dgm:prSet/>
      <dgm:spPr/>
      <dgm:t>
        <a:bodyPr/>
        <a:lstStyle/>
        <a:p>
          <a:endParaRPr lang="sk-SK"/>
        </a:p>
      </dgm:t>
    </dgm:pt>
    <dgm:pt modelId="{C652BA47-CD27-4E6B-AA2E-03C66F8F3B9B}">
      <dgm:prSet phldrT="[Text]" custT="1"/>
      <dgm:spPr/>
      <dgm:t>
        <a:bodyPr/>
        <a:lstStyle/>
        <a:p>
          <a:pPr>
            <a:buNone/>
          </a:pPr>
          <a:r>
            <a:rPr lang="sk-SK" sz="2000" b="1" i="1" dirty="0">
              <a:latin typeface="Comic Sans MS" pitchFamily="66" charset="0"/>
            </a:rPr>
            <a:t>Kliešť	 Komár  </a:t>
          </a:r>
        </a:p>
      </dgm:t>
    </dgm:pt>
    <dgm:pt modelId="{C079454A-E78C-4782-9433-212A40F77D0D}" type="parTrans" cxnId="{45AB4BD5-E3E0-4877-ACD9-6901044F4DEF}">
      <dgm:prSet/>
      <dgm:spPr/>
      <dgm:t>
        <a:bodyPr/>
        <a:lstStyle/>
        <a:p>
          <a:endParaRPr lang="sk-SK"/>
        </a:p>
      </dgm:t>
    </dgm:pt>
    <dgm:pt modelId="{C5C8908B-E9F8-4882-B9BC-F69F854F4C58}" type="sibTrans" cxnId="{45AB4BD5-E3E0-4877-ACD9-6901044F4DEF}">
      <dgm:prSet/>
      <dgm:spPr/>
      <dgm:t>
        <a:bodyPr/>
        <a:lstStyle/>
        <a:p>
          <a:endParaRPr lang="sk-SK"/>
        </a:p>
      </dgm:t>
    </dgm:pt>
    <dgm:pt modelId="{F6D9C1DC-E9B6-41C8-AC0F-5B4A75F5CEFC}">
      <dgm:prSet phldrT="[Text]"/>
      <dgm:spPr/>
      <dgm:t>
        <a:bodyPr/>
        <a:lstStyle/>
        <a:p>
          <a:pPr>
            <a:buNone/>
          </a:pPr>
          <a:r>
            <a:rPr lang="sk-SK" b="1" i="1" dirty="0">
              <a:latin typeface="Comic Sans MS" pitchFamily="66" charset="0"/>
            </a:rPr>
            <a:t>Kamzík		</a:t>
          </a:r>
        </a:p>
      </dgm:t>
    </dgm:pt>
    <dgm:pt modelId="{7986D037-9A13-46A6-8B5A-5A38CD3F2F75}" type="parTrans" cxnId="{3338DEF2-A9FB-49DB-9AE9-9E38A3D1AC50}">
      <dgm:prSet/>
      <dgm:spPr/>
      <dgm:t>
        <a:bodyPr/>
        <a:lstStyle/>
        <a:p>
          <a:endParaRPr lang="sk-SK"/>
        </a:p>
      </dgm:t>
    </dgm:pt>
    <dgm:pt modelId="{658A5DC1-3F33-4034-A94E-6A89E5B2DC39}" type="sibTrans" cxnId="{3338DEF2-A9FB-49DB-9AE9-9E38A3D1AC50}">
      <dgm:prSet/>
      <dgm:spPr/>
      <dgm:t>
        <a:bodyPr/>
        <a:lstStyle/>
        <a:p>
          <a:endParaRPr lang="sk-SK"/>
        </a:p>
      </dgm:t>
    </dgm:pt>
    <dgm:pt modelId="{A3E7DCB2-1E8A-4976-B60A-EF6428563392}" type="pres">
      <dgm:prSet presAssocID="{7B22D528-90B5-40CE-8744-3C3E1C3A2A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778B19E-1B5A-47C8-B5AF-B4F05FE2C245}" type="pres">
      <dgm:prSet presAssocID="{57117F47-6887-4237-8959-1054D994E173}" presName="comp" presStyleCnt="0"/>
      <dgm:spPr/>
    </dgm:pt>
    <dgm:pt modelId="{EA0C2258-1038-42FB-B0AE-10A1E5ABB6A9}" type="pres">
      <dgm:prSet presAssocID="{57117F47-6887-4237-8959-1054D994E173}" presName="box" presStyleLbl="node1" presStyleIdx="0" presStyleCnt="2"/>
      <dgm:spPr/>
      <dgm:t>
        <a:bodyPr/>
        <a:lstStyle/>
        <a:p>
          <a:endParaRPr lang="sk-SK"/>
        </a:p>
      </dgm:t>
    </dgm:pt>
    <dgm:pt modelId="{716D278C-EF35-4666-B8EA-C19ADCB92624}" type="pres">
      <dgm:prSet presAssocID="{57117F47-6887-4237-8959-1054D994E173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  <dgm:pt modelId="{3D65B11D-273A-4A0F-A265-8B9661E523FB}" type="pres">
      <dgm:prSet presAssocID="{57117F47-6887-4237-8959-1054D994E17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2D7A6D1-782F-4520-A662-7869C52DB586}" type="pres">
      <dgm:prSet presAssocID="{47511434-3D64-465B-8C20-FD4201580C96}" presName="spacer" presStyleCnt="0"/>
      <dgm:spPr/>
    </dgm:pt>
    <dgm:pt modelId="{F6ED7EC3-E859-4311-AB4C-C0BD0183F98F}" type="pres">
      <dgm:prSet presAssocID="{D49B652E-3163-43EF-AE1C-E00A285B7DA2}" presName="comp" presStyleCnt="0"/>
      <dgm:spPr/>
    </dgm:pt>
    <dgm:pt modelId="{48AA6CD1-E94E-4219-BDD8-7D0D2BABFFE9}" type="pres">
      <dgm:prSet presAssocID="{D49B652E-3163-43EF-AE1C-E00A285B7DA2}" presName="box" presStyleLbl="node1" presStyleIdx="1" presStyleCnt="2"/>
      <dgm:spPr/>
      <dgm:t>
        <a:bodyPr/>
        <a:lstStyle/>
        <a:p>
          <a:endParaRPr lang="sk-SK"/>
        </a:p>
      </dgm:t>
    </dgm:pt>
    <dgm:pt modelId="{C3B098A4-5284-48E9-B0C4-432614D0F4A1}" type="pres">
      <dgm:prSet presAssocID="{D49B652E-3163-43EF-AE1C-E00A285B7DA2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2A5BA443-200F-4503-85EC-F5FEFFC08948}" type="pres">
      <dgm:prSet presAssocID="{D49B652E-3163-43EF-AE1C-E00A285B7D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0051A19-8612-415F-8353-5819E5AC63D4}" type="presOf" srcId="{775D304D-0B30-49D1-A655-ABBE3AD55B39}" destId="{2A5BA443-200F-4503-85EC-F5FEFFC08948}" srcOrd="1" destOrd="1" presId="urn:microsoft.com/office/officeart/2005/8/layout/vList4"/>
    <dgm:cxn modelId="{0A8C7BC5-B880-40A3-8073-DCDBE7A66421}" type="presOf" srcId="{57117F47-6887-4237-8959-1054D994E173}" destId="{EA0C2258-1038-42FB-B0AE-10A1E5ABB6A9}" srcOrd="0" destOrd="0" presId="urn:microsoft.com/office/officeart/2005/8/layout/vList4"/>
    <dgm:cxn modelId="{3338DEF2-A9FB-49DB-9AE9-9E38A3D1AC50}" srcId="{775D304D-0B30-49D1-A655-ABBE3AD55B39}" destId="{F6D9C1DC-E9B6-41C8-AC0F-5B4A75F5CEFC}" srcOrd="0" destOrd="0" parTransId="{7986D037-9A13-46A6-8B5A-5A38CD3F2F75}" sibTransId="{658A5DC1-3F33-4034-A94E-6A89E5B2DC39}"/>
    <dgm:cxn modelId="{494DEF47-57C1-44F0-B12D-373F05B68DA7}" type="presOf" srcId="{775D304D-0B30-49D1-A655-ABBE3AD55B39}" destId="{48AA6CD1-E94E-4219-BDD8-7D0D2BABFFE9}" srcOrd="0" destOrd="1" presId="urn:microsoft.com/office/officeart/2005/8/layout/vList4"/>
    <dgm:cxn modelId="{969F1408-5B91-4F69-9338-6D70F2BC2394}" type="presOf" srcId="{7B22D528-90B5-40CE-8744-3C3E1C3A2AE0}" destId="{A3E7DCB2-1E8A-4976-B60A-EF6428563392}" srcOrd="0" destOrd="0" presId="urn:microsoft.com/office/officeart/2005/8/layout/vList4"/>
    <dgm:cxn modelId="{3A613CF7-CE41-4299-B4A9-06C964647013}" type="presOf" srcId="{8AA6C6F7-178C-436C-83A6-3050EA83AA0A}" destId="{3D65B11D-273A-4A0F-A265-8B9661E523FB}" srcOrd="1" destOrd="1" presId="urn:microsoft.com/office/officeart/2005/8/layout/vList4"/>
    <dgm:cxn modelId="{3DEC0728-E584-463E-A674-2BB81B005F95}" srcId="{7B22D528-90B5-40CE-8744-3C3E1C3A2AE0}" destId="{D49B652E-3163-43EF-AE1C-E00A285B7DA2}" srcOrd="1" destOrd="0" parTransId="{88920342-227D-47DB-9B3A-5B2D0A36EB24}" sibTransId="{0F08BBC4-83C9-4E96-864E-06BEDDAB1D9C}"/>
    <dgm:cxn modelId="{A4C5F21D-8AAC-48C5-87AC-FBF52602E757}" srcId="{D49B652E-3163-43EF-AE1C-E00A285B7DA2}" destId="{775D304D-0B30-49D1-A655-ABBE3AD55B39}" srcOrd="0" destOrd="0" parTransId="{722755CD-0266-44B5-8C49-A8032958BFA6}" sibTransId="{7D42D302-8D56-4C42-84BD-AD39CFA4C59D}"/>
    <dgm:cxn modelId="{6858CD7E-D4E7-458F-B734-F06B74DDFAFF}" type="presOf" srcId="{C652BA47-CD27-4E6B-AA2E-03C66F8F3B9B}" destId="{3D65B11D-273A-4A0F-A265-8B9661E523FB}" srcOrd="1" destOrd="2" presId="urn:microsoft.com/office/officeart/2005/8/layout/vList4"/>
    <dgm:cxn modelId="{8B393F51-06B2-4860-BA9E-B6E340E71BFB}" type="presOf" srcId="{D49B652E-3163-43EF-AE1C-E00A285B7DA2}" destId="{2A5BA443-200F-4503-85EC-F5FEFFC08948}" srcOrd="1" destOrd="0" presId="urn:microsoft.com/office/officeart/2005/8/layout/vList4"/>
    <dgm:cxn modelId="{EFDFA882-C225-4B52-84EA-AA5F0AB454FB}" type="presOf" srcId="{D49B652E-3163-43EF-AE1C-E00A285B7DA2}" destId="{48AA6CD1-E94E-4219-BDD8-7D0D2BABFFE9}" srcOrd="0" destOrd="0" presId="urn:microsoft.com/office/officeart/2005/8/layout/vList4"/>
    <dgm:cxn modelId="{114D46CD-DCE0-4058-9F40-509614F51A55}" type="presOf" srcId="{8AA6C6F7-178C-436C-83A6-3050EA83AA0A}" destId="{EA0C2258-1038-42FB-B0AE-10A1E5ABB6A9}" srcOrd="0" destOrd="1" presId="urn:microsoft.com/office/officeart/2005/8/layout/vList4"/>
    <dgm:cxn modelId="{A9CB5F6B-215A-47B9-94CB-BE081B962009}" type="presOf" srcId="{C652BA47-CD27-4E6B-AA2E-03C66F8F3B9B}" destId="{EA0C2258-1038-42FB-B0AE-10A1E5ABB6A9}" srcOrd="0" destOrd="2" presId="urn:microsoft.com/office/officeart/2005/8/layout/vList4"/>
    <dgm:cxn modelId="{45AB4BD5-E3E0-4877-ACD9-6901044F4DEF}" srcId="{8AA6C6F7-178C-436C-83A6-3050EA83AA0A}" destId="{C652BA47-CD27-4E6B-AA2E-03C66F8F3B9B}" srcOrd="0" destOrd="0" parTransId="{C079454A-E78C-4782-9433-212A40F77D0D}" sibTransId="{C5C8908B-E9F8-4882-B9BC-F69F854F4C58}"/>
    <dgm:cxn modelId="{0E45A162-3887-4C2E-8887-58F9A8336697}" srcId="{7B22D528-90B5-40CE-8744-3C3E1C3A2AE0}" destId="{57117F47-6887-4237-8959-1054D994E173}" srcOrd="0" destOrd="0" parTransId="{AB4C7D83-3DC2-4E17-AF75-945660854F7A}" sibTransId="{47511434-3D64-465B-8C20-FD4201580C96}"/>
    <dgm:cxn modelId="{861E281E-743E-4080-9342-8E91237D4D07}" type="presOf" srcId="{57117F47-6887-4237-8959-1054D994E173}" destId="{3D65B11D-273A-4A0F-A265-8B9661E523FB}" srcOrd="1" destOrd="0" presId="urn:microsoft.com/office/officeart/2005/8/layout/vList4"/>
    <dgm:cxn modelId="{900DF01A-F323-464A-98F2-497B75775B6E}" srcId="{57117F47-6887-4237-8959-1054D994E173}" destId="{8AA6C6F7-178C-436C-83A6-3050EA83AA0A}" srcOrd="0" destOrd="0" parTransId="{3D04EAA8-206B-4D70-AA8B-5AD6E9A44C5A}" sibTransId="{C6B946DA-52A0-40A9-8A9C-B40FAE075AA9}"/>
    <dgm:cxn modelId="{39B947C4-508E-4AB1-91AE-548BDC9AE01B}" type="presOf" srcId="{F6D9C1DC-E9B6-41C8-AC0F-5B4A75F5CEFC}" destId="{2A5BA443-200F-4503-85EC-F5FEFFC08948}" srcOrd="1" destOrd="2" presId="urn:microsoft.com/office/officeart/2005/8/layout/vList4"/>
    <dgm:cxn modelId="{0254EFC3-F72C-40B1-9C1F-9968701BF13E}" type="presOf" srcId="{F6D9C1DC-E9B6-41C8-AC0F-5B4A75F5CEFC}" destId="{48AA6CD1-E94E-4219-BDD8-7D0D2BABFFE9}" srcOrd="0" destOrd="2" presId="urn:microsoft.com/office/officeart/2005/8/layout/vList4"/>
    <dgm:cxn modelId="{C4252AA3-1A3C-409A-8878-CF1090A81EA8}" type="presParOf" srcId="{A3E7DCB2-1E8A-4976-B60A-EF6428563392}" destId="{1778B19E-1B5A-47C8-B5AF-B4F05FE2C245}" srcOrd="0" destOrd="0" presId="urn:microsoft.com/office/officeart/2005/8/layout/vList4"/>
    <dgm:cxn modelId="{3FE9D770-4EB7-4825-8E61-F7DEFDDEEEDF}" type="presParOf" srcId="{1778B19E-1B5A-47C8-B5AF-B4F05FE2C245}" destId="{EA0C2258-1038-42FB-B0AE-10A1E5ABB6A9}" srcOrd="0" destOrd="0" presId="urn:microsoft.com/office/officeart/2005/8/layout/vList4"/>
    <dgm:cxn modelId="{93CA4B99-7876-4FD7-9678-10730566385A}" type="presParOf" srcId="{1778B19E-1B5A-47C8-B5AF-B4F05FE2C245}" destId="{716D278C-EF35-4666-B8EA-C19ADCB92624}" srcOrd="1" destOrd="0" presId="urn:microsoft.com/office/officeart/2005/8/layout/vList4"/>
    <dgm:cxn modelId="{8F31488D-B2FF-4521-BB9F-22C6985E60D5}" type="presParOf" srcId="{1778B19E-1B5A-47C8-B5AF-B4F05FE2C245}" destId="{3D65B11D-273A-4A0F-A265-8B9661E523FB}" srcOrd="2" destOrd="0" presId="urn:microsoft.com/office/officeart/2005/8/layout/vList4"/>
    <dgm:cxn modelId="{46C5AD40-71F8-4AFA-ABA7-147E8D679A5B}" type="presParOf" srcId="{A3E7DCB2-1E8A-4976-B60A-EF6428563392}" destId="{E2D7A6D1-782F-4520-A662-7869C52DB586}" srcOrd="1" destOrd="0" presId="urn:microsoft.com/office/officeart/2005/8/layout/vList4"/>
    <dgm:cxn modelId="{9DD1DD6F-9C6E-431B-8892-EBA17838CF49}" type="presParOf" srcId="{A3E7DCB2-1E8A-4976-B60A-EF6428563392}" destId="{F6ED7EC3-E859-4311-AB4C-C0BD0183F98F}" srcOrd="2" destOrd="0" presId="urn:microsoft.com/office/officeart/2005/8/layout/vList4"/>
    <dgm:cxn modelId="{4089265A-8E12-4CC3-95E5-D3735DD4C729}" type="presParOf" srcId="{F6ED7EC3-E859-4311-AB4C-C0BD0183F98F}" destId="{48AA6CD1-E94E-4219-BDD8-7D0D2BABFFE9}" srcOrd="0" destOrd="0" presId="urn:microsoft.com/office/officeart/2005/8/layout/vList4"/>
    <dgm:cxn modelId="{8CDC56EC-B901-4F42-87FD-41554FECE959}" type="presParOf" srcId="{F6ED7EC3-E859-4311-AB4C-C0BD0183F98F}" destId="{C3B098A4-5284-48E9-B0C4-432614D0F4A1}" srcOrd="1" destOrd="0" presId="urn:microsoft.com/office/officeart/2005/8/layout/vList4"/>
    <dgm:cxn modelId="{BE90C4D3-038F-478A-ADE9-71E5ABAF362C}" type="presParOf" srcId="{F6ED7EC3-E859-4311-AB4C-C0BD0183F98F}" destId="{2A5BA443-200F-4503-85EC-F5FEFFC089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7464F3-BA39-4073-9F58-BC6598C87DE3}" type="doc">
      <dgm:prSet loTypeId="urn:microsoft.com/office/officeart/2005/8/layout/hList9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sk-SK"/>
        </a:p>
      </dgm:t>
    </dgm:pt>
    <dgm:pt modelId="{041111AE-5C4D-40EC-B1D9-C6862C7FAF16}">
      <dgm:prSet phldrT="[Text]" custT="1"/>
      <dgm:spPr/>
      <dgm:t>
        <a:bodyPr/>
        <a:lstStyle/>
        <a:p>
          <a:r>
            <a:rPr lang="sk-SK" sz="2800" b="1" i="1" dirty="0">
              <a:latin typeface="Comic Sans MS" pitchFamily="66" charset="0"/>
            </a:rPr>
            <a:t>Stála teplota tela</a:t>
          </a:r>
        </a:p>
      </dgm:t>
    </dgm:pt>
    <dgm:pt modelId="{27D1687E-CEC1-4603-888A-BF96021E1D4A}" type="parTrans" cxnId="{5664329D-4DD8-40E0-BC47-13ACB076D62A}">
      <dgm:prSet/>
      <dgm:spPr/>
      <dgm:t>
        <a:bodyPr/>
        <a:lstStyle/>
        <a:p>
          <a:endParaRPr lang="sk-SK"/>
        </a:p>
      </dgm:t>
    </dgm:pt>
    <dgm:pt modelId="{747BD972-45CD-4C69-9AFD-1DE8ADB95F2D}" type="sibTrans" cxnId="{5664329D-4DD8-40E0-BC47-13ACB076D62A}">
      <dgm:prSet/>
      <dgm:spPr/>
      <dgm:t>
        <a:bodyPr/>
        <a:lstStyle/>
        <a:p>
          <a:endParaRPr lang="sk-SK"/>
        </a:p>
      </dgm:t>
    </dgm:pt>
    <dgm:pt modelId="{6701915D-1448-4AE8-BB46-348D4B51D57B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sk-SK" sz="2000" b="0" i="1">
              <a:latin typeface="Comic Sans MS" pitchFamily="66" charset="0"/>
            </a:rPr>
            <a:t>Vtáky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k-SK" sz="2000" b="0" i="1">
              <a:latin typeface="Comic Sans MS" pitchFamily="66" charset="0"/>
            </a:rPr>
            <a:t>Cicavce </a:t>
          </a:r>
          <a:endParaRPr lang="sk-SK" sz="2000" b="0" i="1" dirty="0">
            <a:latin typeface="Comic Sans MS" pitchFamily="66" charset="0"/>
          </a:endParaRPr>
        </a:p>
      </dgm:t>
    </dgm:pt>
    <dgm:pt modelId="{340980E5-A756-4DA7-BB23-F35949E8AC56}" type="parTrans" cxnId="{2955677B-2326-46F8-A435-5E62A927B96D}">
      <dgm:prSet/>
      <dgm:spPr/>
      <dgm:t>
        <a:bodyPr/>
        <a:lstStyle/>
        <a:p>
          <a:endParaRPr lang="sk-SK"/>
        </a:p>
      </dgm:t>
    </dgm:pt>
    <dgm:pt modelId="{9D086805-1610-480C-8915-AFE07C4BBB9F}" type="sibTrans" cxnId="{2955677B-2326-46F8-A435-5E62A927B96D}">
      <dgm:prSet/>
      <dgm:spPr/>
      <dgm:t>
        <a:bodyPr/>
        <a:lstStyle/>
        <a:p>
          <a:endParaRPr lang="sk-SK"/>
        </a:p>
      </dgm:t>
    </dgm:pt>
    <dgm:pt modelId="{2D958D81-999D-4C71-84F6-7EC3B2EABB99}">
      <dgm:prSet phldrT="[Text]"/>
      <dgm:spPr/>
      <dgm:t>
        <a:bodyPr/>
        <a:lstStyle/>
        <a:p>
          <a:r>
            <a:rPr lang="sk-SK" b="0" i="1" dirty="0">
              <a:latin typeface="Comic Sans MS" pitchFamily="66" charset="0"/>
            </a:rPr>
            <a:t>regulujú teplotu tela činnosťou svalov a potením</a:t>
          </a:r>
        </a:p>
      </dgm:t>
    </dgm:pt>
    <dgm:pt modelId="{6D0DD0EB-C086-4506-8126-206CD3FBC334}" type="parTrans" cxnId="{F38F99A2-63D4-4B3C-8008-17A3136F00F3}">
      <dgm:prSet/>
      <dgm:spPr/>
      <dgm:t>
        <a:bodyPr/>
        <a:lstStyle/>
        <a:p>
          <a:endParaRPr lang="sk-SK"/>
        </a:p>
      </dgm:t>
    </dgm:pt>
    <dgm:pt modelId="{1BF042D0-853C-45A5-B44C-B055B86CDBE7}" type="sibTrans" cxnId="{F38F99A2-63D4-4B3C-8008-17A3136F00F3}">
      <dgm:prSet/>
      <dgm:spPr/>
      <dgm:t>
        <a:bodyPr/>
        <a:lstStyle/>
        <a:p>
          <a:endParaRPr lang="sk-SK"/>
        </a:p>
      </dgm:t>
    </dgm:pt>
    <dgm:pt modelId="{36C6C12B-B5C7-41F2-B486-E0EC7F63D390}">
      <dgm:prSet phldrT="[Text]" custT="1"/>
      <dgm:spPr/>
      <dgm:t>
        <a:bodyPr/>
        <a:lstStyle/>
        <a:p>
          <a:r>
            <a:rPr lang="sk-SK" sz="2800" b="1" i="1" dirty="0">
              <a:latin typeface="Comic Sans MS" pitchFamily="66" charset="0"/>
            </a:rPr>
            <a:t>Nestála teplota tela</a:t>
          </a:r>
        </a:p>
      </dgm:t>
    </dgm:pt>
    <dgm:pt modelId="{BFEB92E8-FE43-43DC-8540-C5C27DA1CE1A}" type="parTrans" cxnId="{8A6767FF-D974-4B99-B7AE-973605BA9882}">
      <dgm:prSet/>
      <dgm:spPr/>
      <dgm:t>
        <a:bodyPr/>
        <a:lstStyle/>
        <a:p>
          <a:endParaRPr lang="sk-SK"/>
        </a:p>
      </dgm:t>
    </dgm:pt>
    <dgm:pt modelId="{7507DEF6-0EC0-4F62-9EC3-55C248F082E8}" type="sibTrans" cxnId="{8A6767FF-D974-4B99-B7AE-973605BA9882}">
      <dgm:prSet/>
      <dgm:spPr/>
      <dgm:t>
        <a:bodyPr/>
        <a:lstStyle/>
        <a:p>
          <a:endParaRPr lang="sk-SK"/>
        </a:p>
      </dgm:t>
    </dgm:pt>
    <dgm:pt modelId="{B8CAD428-B3A2-4299-86E9-ABBC2D2406D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sk-SK" sz="2000" b="0" i="1">
              <a:latin typeface="Comic Sans MS" pitchFamily="66" charset="0"/>
            </a:rPr>
            <a:t>Hady</a:t>
          </a:r>
        </a:p>
        <a:p>
          <a:pPr algn="ctr">
            <a:spcAft>
              <a:spcPts val="0"/>
            </a:spcAft>
          </a:pPr>
          <a:r>
            <a:rPr lang="sk-SK" sz="2000" b="0" i="1">
              <a:latin typeface="Comic Sans MS" pitchFamily="66" charset="0"/>
            </a:rPr>
            <a:t>Jašterice</a:t>
          </a:r>
          <a:endParaRPr lang="sk-SK" sz="1500" b="0" i="1" dirty="0"/>
        </a:p>
      </dgm:t>
    </dgm:pt>
    <dgm:pt modelId="{51802223-F591-400A-B2BC-EBFABE5EFEE8}" type="parTrans" cxnId="{1DE62C43-8A79-4685-84F2-659D11A15914}">
      <dgm:prSet/>
      <dgm:spPr/>
      <dgm:t>
        <a:bodyPr/>
        <a:lstStyle/>
        <a:p>
          <a:endParaRPr lang="sk-SK"/>
        </a:p>
      </dgm:t>
    </dgm:pt>
    <dgm:pt modelId="{F52E08C5-19DE-4F0C-8BC0-1ED280ABBC55}" type="sibTrans" cxnId="{1DE62C43-8A79-4685-84F2-659D11A15914}">
      <dgm:prSet/>
      <dgm:spPr/>
      <dgm:t>
        <a:bodyPr/>
        <a:lstStyle/>
        <a:p>
          <a:endParaRPr lang="sk-SK"/>
        </a:p>
      </dgm:t>
    </dgm:pt>
    <dgm:pt modelId="{8A79FF76-3F27-4C66-A6D3-25D97D1E2E81}">
      <dgm:prSet phldrT="[Text]" custT="1"/>
      <dgm:spPr/>
      <dgm:t>
        <a:bodyPr/>
        <a:lstStyle/>
        <a:p>
          <a:r>
            <a:rPr lang="sk-SK" sz="2000" b="1" i="1" dirty="0">
              <a:solidFill>
                <a:srgbClr val="CC3300"/>
              </a:solidFill>
              <a:latin typeface="Comic Sans MS" pitchFamily="66" charset="0"/>
            </a:rPr>
            <a:t>vyhrievajú sa na Slnku </a:t>
          </a:r>
        </a:p>
      </dgm:t>
    </dgm:pt>
    <dgm:pt modelId="{E78F0C8A-E6FE-4B28-94DB-54BC133A4391}" type="parTrans" cxnId="{6D06E1B0-4ADA-41E9-9827-C1C8327FD55E}">
      <dgm:prSet/>
      <dgm:spPr/>
      <dgm:t>
        <a:bodyPr/>
        <a:lstStyle/>
        <a:p>
          <a:endParaRPr lang="sk-SK"/>
        </a:p>
      </dgm:t>
    </dgm:pt>
    <dgm:pt modelId="{248C4E23-C0FB-4F1B-BA84-84D91EAAF9CA}" type="sibTrans" cxnId="{6D06E1B0-4ADA-41E9-9827-C1C8327FD55E}">
      <dgm:prSet/>
      <dgm:spPr/>
      <dgm:t>
        <a:bodyPr/>
        <a:lstStyle/>
        <a:p>
          <a:endParaRPr lang="sk-SK"/>
        </a:p>
      </dgm:t>
    </dgm:pt>
    <dgm:pt modelId="{EFB2EA7F-EF40-4F63-9AEC-2B399BBDF9BA}" type="pres">
      <dgm:prSet presAssocID="{F17464F3-BA39-4073-9F58-BC6598C87DE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5899375D-6545-4B36-89E7-5BF6146B5854}" type="pres">
      <dgm:prSet presAssocID="{041111AE-5C4D-40EC-B1D9-C6862C7FAF16}" presName="posSpace" presStyleCnt="0"/>
      <dgm:spPr/>
    </dgm:pt>
    <dgm:pt modelId="{C75167B9-AB6A-4DE7-8156-DFE19F9D087B}" type="pres">
      <dgm:prSet presAssocID="{041111AE-5C4D-40EC-B1D9-C6862C7FAF16}" presName="vertFlow" presStyleCnt="0"/>
      <dgm:spPr/>
    </dgm:pt>
    <dgm:pt modelId="{A94E9686-7605-4B63-AB69-757C542884A7}" type="pres">
      <dgm:prSet presAssocID="{041111AE-5C4D-40EC-B1D9-C6862C7FAF16}" presName="topSpace" presStyleCnt="0"/>
      <dgm:spPr/>
    </dgm:pt>
    <dgm:pt modelId="{866B602C-F91F-44E4-9110-26C51847C9B3}" type="pres">
      <dgm:prSet presAssocID="{041111AE-5C4D-40EC-B1D9-C6862C7FAF16}" presName="firstComp" presStyleCnt="0"/>
      <dgm:spPr/>
    </dgm:pt>
    <dgm:pt modelId="{8C7677FD-B7FA-45AE-8077-556C3814DB75}" type="pres">
      <dgm:prSet presAssocID="{041111AE-5C4D-40EC-B1D9-C6862C7FAF16}" presName="firstChild" presStyleLbl="bgAccFollowNode1" presStyleIdx="0" presStyleCnt="4" custScaleY="53891" custLinFactNeighborX="6374" custLinFactNeighborY="30486"/>
      <dgm:spPr/>
      <dgm:t>
        <a:bodyPr/>
        <a:lstStyle/>
        <a:p>
          <a:endParaRPr lang="sk-SK"/>
        </a:p>
      </dgm:t>
    </dgm:pt>
    <dgm:pt modelId="{826C0676-5DB3-467D-94CD-A74351EBC823}" type="pres">
      <dgm:prSet presAssocID="{041111AE-5C4D-40EC-B1D9-C6862C7FAF1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D04438-2736-4600-BCF1-9921E56031B6}" type="pres">
      <dgm:prSet presAssocID="{2D958D81-999D-4C71-84F6-7EC3B2EABB99}" presName="comp" presStyleCnt="0"/>
      <dgm:spPr/>
    </dgm:pt>
    <dgm:pt modelId="{DEE2843D-BEC8-4B70-B6C9-26CDBBED7E76}" type="pres">
      <dgm:prSet presAssocID="{2D958D81-999D-4C71-84F6-7EC3B2EABB99}" presName="child" presStyleLbl="bgAccFollowNode1" presStyleIdx="1" presStyleCnt="4" custLinFactNeighborX="5922" custLinFactNeighborY="35420"/>
      <dgm:spPr/>
      <dgm:t>
        <a:bodyPr/>
        <a:lstStyle/>
        <a:p>
          <a:endParaRPr lang="sk-SK"/>
        </a:p>
      </dgm:t>
    </dgm:pt>
    <dgm:pt modelId="{EF457390-2520-413D-A353-8E437AD9319F}" type="pres">
      <dgm:prSet presAssocID="{2D958D81-999D-4C71-84F6-7EC3B2EABB9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8DD5C6-793B-4B1B-9671-1A70B41BFE6A}" type="pres">
      <dgm:prSet presAssocID="{041111AE-5C4D-40EC-B1D9-C6862C7FAF16}" presName="negSpace" presStyleCnt="0"/>
      <dgm:spPr/>
    </dgm:pt>
    <dgm:pt modelId="{2C21C18C-F4CB-4D84-B9E6-12B1E5BC4B03}" type="pres">
      <dgm:prSet presAssocID="{041111AE-5C4D-40EC-B1D9-C6862C7FAF16}" presName="circle" presStyleLbl="node1" presStyleIdx="0" presStyleCnt="2" custScaleX="121564" custScaleY="110647" custLinFactNeighborX="-1295" custLinFactNeighborY="784"/>
      <dgm:spPr/>
      <dgm:t>
        <a:bodyPr/>
        <a:lstStyle/>
        <a:p>
          <a:endParaRPr lang="sk-SK"/>
        </a:p>
      </dgm:t>
    </dgm:pt>
    <dgm:pt modelId="{5A660D7E-AEB9-4542-8711-606FD5BFF539}" type="pres">
      <dgm:prSet presAssocID="{747BD972-45CD-4C69-9AFD-1DE8ADB95F2D}" presName="transSpace" presStyleCnt="0"/>
      <dgm:spPr/>
    </dgm:pt>
    <dgm:pt modelId="{F139FE0D-D9CD-4E40-AEA3-2C9CE62CA148}" type="pres">
      <dgm:prSet presAssocID="{36C6C12B-B5C7-41F2-B486-E0EC7F63D390}" presName="posSpace" presStyleCnt="0"/>
      <dgm:spPr/>
    </dgm:pt>
    <dgm:pt modelId="{5E77C827-6FD4-4C4A-974F-66E72D953E03}" type="pres">
      <dgm:prSet presAssocID="{36C6C12B-B5C7-41F2-B486-E0EC7F63D390}" presName="vertFlow" presStyleCnt="0"/>
      <dgm:spPr/>
    </dgm:pt>
    <dgm:pt modelId="{FE1730DC-5AAC-42FC-A191-D03EF41236A9}" type="pres">
      <dgm:prSet presAssocID="{36C6C12B-B5C7-41F2-B486-E0EC7F63D390}" presName="topSpace" presStyleCnt="0"/>
      <dgm:spPr/>
    </dgm:pt>
    <dgm:pt modelId="{56AAEF71-0C06-44AA-8A88-9E9D35CFDF36}" type="pres">
      <dgm:prSet presAssocID="{36C6C12B-B5C7-41F2-B486-E0EC7F63D390}" presName="firstComp" presStyleCnt="0"/>
      <dgm:spPr/>
    </dgm:pt>
    <dgm:pt modelId="{BEEAB196-90E0-4ADA-8427-00F915A11225}" type="pres">
      <dgm:prSet presAssocID="{36C6C12B-B5C7-41F2-B486-E0EC7F63D390}" presName="firstChild" presStyleLbl="bgAccFollowNode1" presStyleIdx="2" presStyleCnt="4" custScaleY="62601" custLinFactNeighborX="-376" custLinFactNeighborY="17420"/>
      <dgm:spPr/>
      <dgm:t>
        <a:bodyPr/>
        <a:lstStyle/>
        <a:p>
          <a:endParaRPr lang="sk-SK"/>
        </a:p>
      </dgm:t>
    </dgm:pt>
    <dgm:pt modelId="{96522F08-DD7A-4F26-8BAC-667094F1C4DE}" type="pres">
      <dgm:prSet presAssocID="{36C6C12B-B5C7-41F2-B486-E0EC7F63D39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FDFBFBE-F96C-4EEA-A09B-007F6EAB5E47}" type="pres">
      <dgm:prSet presAssocID="{8A79FF76-3F27-4C66-A6D3-25D97D1E2E81}" presName="comp" presStyleCnt="0"/>
      <dgm:spPr/>
    </dgm:pt>
    <dgm:pt modelId="{0361DFB3-E99A-4C50-B442-BF5CFE2691D7}" type="pres">
      <dgm:prSet presAssocID="{8A79FF76-3F27-4C66-A6D3-25D97D1E2E81}" presName="child" presStyleLbl="bgAccFollowNode1" presStyleIdx="3" presStyleCnt="4" custLinFactNeighborX="528" custLinFactNeighborY="26860"/>
      <dgm:spPr/>
      <dgm:t>
        <a:bodyPr/>
        <a:lstStyle/>
        <a:p>
          <a:endParaRPr lang="sk-SK"/>
        </a:p>
      </dgm:t>
    </dgm:pt>
    <dgm:pt modelId="{1F1659A0-48C6-4C42-A706-50A66E793478}" type="pres">
      <dgm:prSet presAssocID="{8A79FF76-3F27-4C66-A6D3-25D97D1E2E8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9287990-E2A9-44F5-A146-7EA5B2EC7435}" type="pres">
      <dgm:prSet presAssocID="{36C6C12B-B5C7-41F2-B486-E0EC7F63D390}" presName="negSpace" presStyleCnt="0"/>
      <dgm:spPr/>
    </dgm:pt>
    <dgm:pt modelId="{199C7A85-EC7E-4282-B1DF-62AD44EB07FD}" type="pres">
      <dgm:prSet presAssocID="{36C6C12B-B5C7-41F2-B486-E0EC7F63D390}" presName="circle" presStyleLbl="node1" presStyleIdx="1" presStyleCnt="2" custScaleX="123561" custScaleY="136147" custLinFactNeighborX="-9036" custLinFactNeighborY="784"/>
      <dgm:spPr/>
      <dgm:t>
        <a:bodyPr/>
        <a:lstStyle/>
        <a:p>
          <a:endParaRPr lang="sk-SK"/>
        </a:p>
      </dgm:t>
    </dgm:pt>
  </dgm:ptLst>
  <dgm:cxnLst>
    <dgm:cxn modelId="{6D06E1B0-4ADA-41E9-9827-C1C8327FD55E}" srcId="{36C6C12B-B5C7-41F2-B486-E0EC7F63D390}" destId="{8A79FF76-3F27-4C66-A6D3-25D97D1E2E81}" srcOrd="1" destOrd="0" parTransId="{E78F0C8A-E6FE-4B28-94DB-54BC133A4391}" sibTransId="{248C4E23-C0FB-4F1B-BA84-84D91EAAF9CA}"/>
    <dgm:cxn modelId="{EC136D8C-4982-46B5-AD9F-8D666293314A}" type="presOf" srcId="{2D958D81-999D-4C71-84F6-7EC3B2EABB99}" destId="{EF457390-2520-413D-A353-8E437AD9319F}" srcOrd="1" destOrd="0" presId="urn:microsoft.com/office/officeart/2005/8/layout/hList9"/>
    <dgm:cxn modelId="{CD7C7E8E-EAE2-45AF-9641-24C0046A726A}" type="presOf" srcId="{6701915D-1448-4AE8-BB46-348D4B51D57B}" destId="{8C7677FD-B7FA-45AE-8077-556C3814DB75}" srcOrd="0" destOrd="0" presId="urn:microsoft.com/office/officeart/2005/8/layout/hList9"/>
    <dgm:cxn modelId="{9381DB07-F5CF-43CD-A1FF-A83E176BFC26}" type="presOf" srcId="{B8CAD428-B3A2-4299-86E9-ABBC2D2406D1}" destId="{96522F08-DD7A-4F26-8BAC-667094F1C4DE}" srcOrd="1" destOrd="0" presId="urn:microsoft.com/office/officeart/2005/8/layout/hList9"/>
    <dgm:cxn modelId="{165A2A4A-DAB6-4B7E-BA15-9EFC44AB4568}" type="presOf" srcId="{2D958D81-999D-4C71-84F6-7EC3B2EABB99}" destId="{DEE2843D-BEC8-4B70-B6C9-26CDBBED7E76}" srcOrd="0" destOrd="0" presId="urn:microsoft.com/office/officeart/2005/8/layout/hList9"/>
    <dgm:cxn modelId="{F38F99A2-63D4-4B3C-8008-17A3136F00F3}" srcId="{041111AE-5C4D-40EC-B1D9-C6862C7FAF16}" destId="{2D958D81-999D-4C71-84F6-7EC3B2EABB99}" srcOrd="1" destOrd="0" parTransId="{6D0DD0EB-C086-4506-8126-206CD3FBC334}" sibTransId="{1BF042D0-853C-45A5-B44C-B055B86CDBE7}"/>
    <dgm:cxn modelId="{5DB1CB1A-E8ED-4AFA-A4A1-317BA8BF41D6}" type="presOf" srcId="{8A79FF76-3F27-4C66-A6D3-25D97D1E2E81}" destId="{1F1659A0-48C6-4C42-A706-50A66E793478}" srcOrd="1" destOrd="0" presId="urn:microsoft.com/office/officeart/2005/8/layout/hList9"/>
    <dgm:cxn modelId="{5664329D-4DD8-40E0-BC47-13ACB076D62A}" srcId="{F17464F3-BA39-4073-9F58-BC6598C87DE3}" destId="{041111AE-5C4D-40EC-B1D9-C6862C7FAF16}" srcOrd="0" destOrd="0" parTransId="{27D1687E-CEC1-4603-888A-BF96021E1D4A}" sibTransId="{747BD972-45CD-4C69-9AFD-1DE8ADB95F2D}"/>
    <dgm:cxn modelId="{E1C3095B-0239-49D2-9A34-DCDAAB3C9223}" type="presOf" srcId="{6701915D-1448-4AE8-BB46-348D4B51D57B}" destId="{826C0676-5DB3-467D-94CD-A74351EBC823}" srcOrd="1" destOrd="0" presId="urn:microsoft.com/office/officeart/2005/8/layout/hList9"/>
    <dgm:cxn modelId="{1DE62C43-8A79-4685-84F2-659D11A15914}" srcId="{36C6C12B-B5C7-41F2-B486-E0EC7F63D390}" destId="{B8CAD428-B3A2-4299-86E9-ABBC2D2406D1}" srcOrd="0" destOrd="0" parTransId="{51802223-F591-400A-B2BC-EBFABE5EFEE8}" sibTransId="{F52E08C5-19DE-4F0C-8BC0-1ED280ABBC55}"/>
    <dgm:cxn modelId="{ED4E21C7-A17B-4A37-AC46-F102E1D6166D}" type="presOf" srcId="{36C6C12B-B5C7-41F2-B486-E0EC7F63D390}" destId="{199C7A85-EC7E-4282-B1DF-62AD44EB07FD}" srcOrd="0" destOrd="0" presId="urn:microsoft.com/office/officeart/2005/8/layout/hList9"/>
    <dgm:cxn modelId="{8A6767FF-D974-4B99-B7AE-973605BA9882}" srcId="{F17464F3-BA39-4073-9F58-BC6598C87DE3}" destId="{36C6C12B-B5C7-41F2-B486-E0EC7F63D390}" srcOrd="1" destOrd="0" parTransId="{BFEB92E8-FE43-43DC-8540-C5C27DA1CE1A}" sibTransId="{7507DEF6-0EC0-4F62-9EC3-55C248F082E8}"/>
    <dgm:cxn modelId="{CFBE5567-2AB0-4F3E-9806-9D2488EB9B32}" type="presOf" srcId="{041111AE-5C4D-40EC-B1D9-C6862C7FAF16}" destId="{2C21C18C-F4CB-4D84-B9E6-12B1E5BC4B03}" srcOrd="0" destOrd="0" presId="urn:microsoft.com/office/officeart/2005/8/layout/hList9"/>
    <dgm:cxn modelId="{BC2C2417-7796-460A-B92C-0E323E0A1B0E}" type="presOf" srcId="{B8CAD428-B3A2-4299-86E9-ABBC2D2406D1}" destId="{BEEAB196-90E0-4ADA-8427-00F915A11225}" srcOrd="0" destOrd="0" presId="urn:microsoft.com/office/officeart/2005/8/layout/hList9"/>
    <dgm:cxn modelId="{2955677B-2326-46F8-A435-5E62A927B96D}" srcId="{041111AE-5C4D-40EC-B1D9-C6862C7FAF16}" destId="{6701915D-1448-4AE8-BB46-348D4B51D57B}" srcOrd="0" destOrd="0" parTransId="{340980E5-A756-4DA7-BB23-F35949E8AC56}" sibTransId="{9D086805-1610-480C-8915-AFE07C4BBB9F}"/>
    <dgm:cxn modelId="{FAF573BF-3B47-4759-861D-01869B2B1B50}" type="presOf" srcId="{8A79FF76-3F27-4C66-A6D3-25D97D1E2E81}" destId="{0361DFB3-E99A-4C50-B442-BF5CFE2691D7}" srcOrd="0" destOrd="0" presId="urn:microsoft.com/office/officeart/2005/8/layout/hList9"/>
    <dgm:cxn modelId="{4F998CED-B64C-47DB-A125-5189ABB22AA6}" type="presOf" srcId="{F17464F3-BA39-4073-9F58-BC6598C87DE3}" destId="{EFB2EA7F-EF40-4F63-9AEC-2B399BBDF9BA}" srcOrd="0" destOrd="0" presId="urn:microsoft.com/office/officeart/2005/8/layout/hList9"/>
    <dgm:cxn modelId="{5D30471A-8146-424A-812C-0E5AB9EF068C}" type="presParOf" srcId="{EFB2EA7F-EF40-4F63-9AEC-2B399BBDF9BA}" destId="{5899375D-6545-4B36-89E7-5BF6146B5854}" srcOrd="0" destOrd="0" presId="urn:microsoft.com/office/officeart/2005/8/layout/hList9"/>
    <dgm:cxn modelId="{7F049DFF-712A-45C8-91FC-5D63199C1D93}" type="presParOf" srcId="{EFB2EA7F-EF40-4F63-9AEC-2B399BBDF9BA}" destId="{C75167B9-AB6A-4DE7-8156-DFE19F9D087B}" srcOrd="1" destOrd="0" presId="urn:microsoft.com/office/officeart/2005/8/layout/hList9"/>
    <dgm:cxn modelId="{F7FD407E-AEA2-45DE-B66B-CFA371372456}" type="presParOf" srcId="{C75167B9-AB6A-4DE7-8156-DFE19F9D087B}" destId="{A94E9686-7605-4B63-AB69-757C542884A7}" srcOrd="0" destOrd="0" presId="urn:microsoft.com/office/officeart/2005/8/layout/hList9"/>
    <dgm:cxn modelId="{F08AED7B-A68F-452D-9957-22F25210E03F}" type="presParOf" srcId="{C75167B9-AB6A-4DE7-8156-DFE19F9D087B}" destId="{866B602C-F91F-44E4-9110-26C51847C9B3}" srcOrd="1" destOrd="0" presId="urn:microsoft.com/office/officeart/2005/8/layout/hList9"/>
    <dgm:cxn modelId="{A618CDD8-3E60-4537-BE52-8863ACD19FBD}" type="presParOf" srcId="{866B602C-F91F-44E4-9110-26C51847C9B3}" destId="{8C7677FD-B7FA-45AE-8077-556C3814DB75}" srcOrd="0" destOrd="0" presId="urn:microsoft.com/office/officeart/2005/8/layout/hList9"/>
    <dgm:cxn modelId="{84E2A47A-5979-402D-AC72-6BF7696E76AA}" type="presParOf" srcId="{866B602C-F91F-44E4-9110-26C51847C9B3}" destId="{826C0676-5DB3-467D-94CD-A74351EBC823}" srcOrd="1" destOrd="0" presId="urn:microsoft.com/office/officeart/2005/8/layout/hList9"/>
    <dgm:cxn modelId="{F72395A5-D3A3-4912-A85D-3B89454EC3D0}" type="presParOf" srcId="{C75167B9-AB6A-4DE7-8156-DFE19F9D087B}" destId="{DFD04438-2736-4600-BCF1-9921E56031B6}" srcOrd="2" destOrd="0" presId="urn:microsoft.com/office/officeart/2005/8/layout/hList9"/>
    <dgm:cxn modelId="{BE6C3F6B-D4FF-4243-B303-8AFF5BA5A50B}" type="presParOf" srcId="{DFD04438-2736-4600-BCF1-9921E56031B6}" destId="{DEE2843D-BEC8-4B70-B6C9-26CDBBED7E76}" srcOrd="0" destOrd="0" presId="urn:microsoft.com/office/officeart/2005/8/layout/hList9"/>
    <dgm:cxn modelId="{39099AAB-B05E-4A0B-B0A4-76D3A7CA4375}" type="presParOf" srcId="{DFD04438-2736-4600-BCF1-9921E56031B6}" destId="{EF457390-2520-413D-A353-8E437AD9319F}" srcOrd="1" destOrd="0" presId="urn:microsoft.com/office/officeart/2005/8/layout/hList9"/>
    <dgm:cxn modelId="{589BCF72-FED4-44B6-975F-A84DFF86EA93}" type="presParOf" srcId="{EFB2EA7F-EF40-4F63-9AEC-2B399BBDF9BA}" destId="{4F8DD5C6-793B-4B1B-9671-1A70B41BFE6A}" srcOrd="2" destOrd="0" presId="urn:microsoft.com/office/officeart/2005/8/layout/hList9"/>
    <dgm:cxn modelId="{BC36F7FA-1C06-4299-8D08-5BC7C895EC08}" type="presParOf" srcId="{EFB2EA7F-EF40-4F63-9AEC-2B399BBDF9BA}" destId="{2C21C18C-F4CB-4D84-B9E6-12B1E5BC4B03}" srcOrd="3" destOrd="0" presId="urn:microsoft.com/office/officeart/2005/8/layout/hList9"/>
    <dgm:cxn modelId="{716C7C52-B2B8-472B-9A31-4DF4E6D63C81}" type="presParOf" srcId="{EFB2EA7F-EF40-4F63-9AEC-2B399BBDF9BA}" destId="{5A660D7E-AEB9-4542-8711-606FD5BFF539}" srcOrd="4" destOrd="0" presId="urn:microsoft.com/office/officeart/2005/8/layout/hList9"/>
    <dgm:cxn modelId="{D72C4584-4E17-494B-98CB-BE5166E2D7B3}" type="presParOf" srcId="{EFB2EA7F-EF40-4F63-9AEC-2B399BBDF9BA}" destId="{F139FE0D-D9CD-4E40-AEA3-2C9CE62CA148}" srcOrd="5" destOrd="0" presId="urn:microsoft.com/office/officeart/2005/8/layout/hList9"/>
    <dgm:cxn modelId="{AA2AEF45-C986-4A62-8BD2-D67919509BD9}" type="presParOf" srcId="{EFB2EA7F-EF40-4F63-9AEC-2B399BBDF9BA}" destId="{5E77C827-6FD4-4C4A-974F-66E72D953E03}" srcOrd="6" destOrd="0" presId="urn:microsoft.com/office/officeart/2005/8/layout/hList9"/>
    <dgm:cxn modelId="{C1EC36A9-7B09-40FE-BDF4-8AF22503BAB7}" type="presParOf" srcId="{5E77C827-6FD4-4C4A-974F-66E72D953E03}" destId="{FE1730DC-5AAC-42FC-A191-D03EF41236A9}" srcOrd="0" destOrd="0" presId="urn:microsoft.com/office/officeart/2005/8/layout/hList9"/>
    <dgm:cxn modelId="{1D1C1933-FAB2-4696-95AA-CE3902F2370C}" type="presParOf" srcId="{5E77C827-6FD4-4C4A-974F-66E72D953E03}" destId="{56AAEF71-0C06-44AA-8A88-9E9D35CFDF36}" srcOrd="1" destOrd="0" presId="urn:microsoft.com/office/officeart/2005/8/layout/hList9"/>
    <dgm:cxn modelId="{3AD91C15-869D-4B63-8917-C709DB5AFD67}" type="presParOf" srcId="{56AAEF71-0C06-44AA-8A88-9E9D35CFDF36}" destId="{BEEAB196-90E0-4ADA-8427-00F915A11225}" srcOrd="0" destOrd="0" presId="urn:microsoft.com/office/officeart/2005/8/layout/hList9"/>
    <dgm:cxn modelId="{951E2D1D-7D3E-4F35-9BE6-187F5384BE4C}" type="presParOf" srcId="{56AAEF71-0C06-44AA-8A88-9E9D35CFDF36}" destId="{96522F08-DD7A-4F26-8BAC-667094F1C4DE}" srcOrd="1" destOrd="0" presId="urn:microsoft.com/office/officeart/2005/8/layout/hList9"/>
    <dgm:cxn modelId="{5084E650-B092-47F4-AC46-20A4A3B090E8}" type="presParOf" srcId="{5E77C827-6FD4-4C4A-974F-66E72D953E03}" destId="{5FDFBFBE-F96C-4EEA-A09B-007F6EAB5E47}" srcOrd="2" destOrd="0" presId="urn:microsoft.com/office/officeart/2005/8/layout/hList9"/>
    <dgm:cxn modelId="{1CE959B9-1323-463B-AD17-F812BCFA883D}" type="presParOf" srcId="{5FDFBFBE-F96C-4EEA-A09B-007F6EAB5E47}" destId="{0361DFB3-E99A-4C50-B442-BF5CFE2691D7}" srcOrd="0" destOrd="0" presId="urn:microsoft.com/office/officeart/2005/8/layout/hList9"/>
    <dgm:cxn modelId="{D444711A-66FB-49E8-AA16-E5EB81CFB494}" type="presParOf" srcId="{5FDFBFBE-F96C-4EEA-A09B-007F6EAB5E47}" destId="{1F1659A0-48C6-4C42-A706-50A66E793478}" srcOrd="1" destOrd="0" presId="urn:microsoft.com/office/officeart/2005/8/layout/hList9"/>
    <dgm:cxn modelId="{27D5B29F-08AC-442F-AEFE-BA98BE4B9FC4}" type="presParOf" srcId="{EFB2EA7F-EF40-4F63-9AEC-2B399BBDF9BA}" destId="{B9287990-E2A9-44F5-A146-7EA5B2EC7435}" srcOrd="7" destOrd="0" presId="urn:microsoft.com/office/officeart/2005/8/layout/hList9"/>
    <dgm:cxn modelId="{31640799-AFE2-46D0-B410-47A5DB2D1BBB}" type="presParOf" srcId="{EFB2EA7F-EF40-4F63-9AEC-2B399BBDF9BA}" destId="{199C7A85-EC7E-4282-B1DF-62AD44EB07F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C0D48-0B1C-4C26-9767-2E7751DA3F87}" type="doc">
      <dgm:prSet loTypeId="urn:microsoft.com/office/officeart/2005/8/layout/vList4" loCatId="list" qsTypeId="urn:microsoft.com/office/officeart/2005/8/quickstyle/simple5" qsCatId="simple" csTypeId="urn:microsoft.com/office/officeart/2005/8/colors/accent3_5" csCatId="accent3" phldr="1"/>
      <dgm:spPr/>
    </dgm:pt>
    <dgm:pt modelId="{ADDD3018-906D-42B2-B707-2ACBBB7835A9}">
      <dgm:prSet phldrT="[Text]" custT="1"/>
      <dgm:spPr/>
      <dgm:t>
        <a:bodyPr/>
        <a:lstStyle/>
        <a:p>
          <a:r>
            <a:rPr lang="sk-SK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Vodné		</a:t>
          </a:r>
          <a:r>
            <a:rPr lang="sk-SK" sz="2800" b="0" i="0" dirty="0">
              <a:solidFill>
                <a:schemeClr val="tx1"/>
              </a:solidFill>
              <a:effectLst/>
              <a:latin typeface="Comic Sans MS" pitchFamily="66" charset="0"/>
            </a:rPr>
            <a:t>(lekno)</a:t>
          </a:r>
          <a:r>
            <a:rPr lang="sk-SK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sk-SK" sz="53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33DB2B5-D187-43ED-838E-7B12FD5E3FC6}" type="parTrans" cxnId="{F10A150E-0A78-4739-9CDB-FDDFB59E1E13}">
      <dgm:prSet/>
      <dgm:spPr/>
      <dgm:t>
        <a:bodyPr/>
        <a:lstStyle/>
        <a:p>
          <a:endParaRPr lang="sk-SK"/>
        </a:p>
      </dgm:t>
    </dgm:pt>
    <dgm:pt modelId="{7561AD75-8A61-41A0-A4A9-C2F4464FE63F}" type="sibTrans" cxnId="{F10A150E-0A78-4739-9CDB-FDDFB59E1E13}">
      <dgm:prSet/>
      <dgm:spPr/>
      <dgm:t>
        <a:bodyPr/>
        <a:lstStyle/>
        <a:p>
          <a:endParaRPr lang="sk-SK"/>
        </a:p>
      </dgm:t>
    </dgm:pt>
    <dgm:pt modelId="{073870D1-3834-4FE8-B8B6-32F2759459B6}">
      <dgm:prSet phldrT="[Text]" custT="1"/>
      <dgm:spPr/>
      <dgm:t>
        <a:bodyPr/>
        <a:lstStyle/>
        <a:p>
          <a:r>
            <a:rPr lang="sk-SK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Vlhkomilné	</a:t>
          </a:r>
          <a:r>
            <a:rPr lang="sk-SK" sz="2800" b="0" i="0" dirty="0">
              <a:solidFill>
                <a:schemeClr val="tx1"/>
              </a:solidFill>
              <a:effectLst/>
              <a:latin typeface="Comic Sans MS" pitchFamily="66" charset="0"/>
            </a:rPr>
            <a:t>(záružlie)</a:t>
          </a:r>
          <a:endParaRPr lang="sk-SK" sz="2800" b="0" i="0" dirty="0">
            <a:solidFill>
              <a:schemeClr val="tx1"/>
            </a:solidFill>
            <a:effectLst/>
          </a:endParaRPr>
        </a:p>
      </dgm:t>
    </dgm:pt>
    <dgm:pt modelId="{39CD11E7-ED13-40BA-A5B7-FA1A8BA905D5}" type="parTrans" cxnId="{607AE7C4-2576-4329-AA91-E14617430B65}">
      <dgm:prSet/>
      <dgm:spPr/>
      <dgm:t>
        <a:bodyPr/>
        <a:lstStyle/>
        <a:p>
          <a:endParaRPr lang="sk-SK"/>
        </a:p>
      </dgm:t>
    </dgm:pt>
    <dgm:pt modelId="{3945501D-3CE8-42A8-9320-C4750E5BC4BE}" type="sibTrans" cxnId="{607AE7C4-2576-4329-AA91-E14617430B65}">
      <dgm:prSet/>
      <dgm:spPr/>
      <dgm:t>
        <a:bodyPr/>
        <a:lstStyle/>
        <a:p>
          <a:endParaRPr lang="sk-SK"/>
        </a:p>
      </dgm:t>
    </dgm:pt>
    <dgm:pt modelId="{57C97E2C-33A8-4B46-AA48-7FBFD026B6C7}">
      <dgm:prSet phldrT="[Text]" custT="1"/>
      <dgm:spPr/>
      <dgm:t>
        <a:bodyPr/>
        <a:lstStyle/>
        <a:p>
          <a:r>
            <a:rPr lang="sk-SK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Suchomilné	</a:t>
          </a:r>
          <a:r>
            <a:rPr lang="sk-SK" sz="2800" b="0" i="0" dirty="0">
              <a:solidFill>
                <a:schemeClr val="tx1"/>
              </a:solidFill>
              <a:effectLst/>
              <a:latin typeface="Comic Sans MS" pitchFamily="66" charset="0"/>
            </a:rPr>
            <a:t>(kaktus)</a:t>
          </a:r>
          <a:r>
            <a:rPr lang="sk-SK" sz="2800" b="0" i="0" dirty="0">
              <a:solidFill>
                <a:schemeClr val="tx1"/>
              </a:solidFill>
              <a:effectLst/>
            </a:rPr>
            <a:t> </a:t>
          </a:r>
          <a:endParaRPr lang="sk-SK" sz="4400" b="0" i="0" dirty="0">
            <a:solidFill>
              <a:schemeClr val="tx1"/>
            </a:solidFill>
            <a:effectLst/>
          </a:endParaRPr>
        </a:p>
      </dgm:t>
    </dgm:pt>
    <dgm:pt modelId="{B446C959-E2C9-4363-A9BE-BA948BC23576}" type="parTrans" cxnId="{6DCD2CC3-99DF-4B43-BA89-DAD97387590D}">
      <dgm:prSet/>
      <dgm:spPr/>
      <dgm:t>
        <a:bodyPr/>
        <a:lstStyle/>
        <a:p>
          <a:endParaRPr lang="sk-SK"/>
        </a:p>
      </dgm:t>
    </dgm:pt>
    <dgm:pt modelId="{F7DC453E-955D-4193-8FC9-1D46A1754230}" type="sibTrans" cxnId="{6DCD2CC3-99DF-4B43-BA89-DAD97387590D}">
      <dgm:prSet/>
      <dgm:spPr/>
      <dgm:t>
        <a:bodyPr/>
        <a:lstStyle/>
        <a:p>
          <a:endParaRPr lang="sk-SK"/>
        </a:p>
      </dgm:t>
    </dgm:pt>
    <dgm:pt modelId="{07309C8D-12A7-402E-986A-2F5B851665AA}" type="pres">
      <dgm:prSet presAssocID="{C5FC0D48-0B1C-4C26-9767-2E7751DA3F87}" presName="linear" presStyleCnt="0">
        <dgm:presLayoutVars>
          <dgm:dir/>
          <dgm:resizeHandles val="exact"/>
        </dgm:presLayoutVars>
      </dgm:prSet>
      <dgm:spPr/>
    </dgm:pt>
    <dgm:pt modelId="{C671B7CB-190D-4D7F-BCB1-78F536D6D673}" type="pres">
      <dgm:prSet presAssocID="{ADDD3018-906D-42B2-B707-2ACBBB7835A9}" presName="comp" presStyleCnt="0"/>
      <dgm:spPr/>
    </dgm:pt>
    <dgm:pt modelId="{B94AF3E7-6AB5-4A8A-B868-EF529B8590A0}" type="pres">
      <dgm:prSet presAssocID="{ADDD3018-906D-42B2-B707-2ACBBB7835A9}" presName="box" presStyleLbl="node1" presStyleIdx="0" presStyleCnt="3"/>
      <dgm:spPr/>
      <dgm:t>
        <a:bodyPr/>
        <a:lstStyle/>
        <a:p>
          <a:endParaRPr lang="sk-SK"/>
        </a:p>
      </dgm:t>
    </dgm:pt>
    <dgm:pt modelId="{D76A2BAF-741E-43F5-A4AE-66561E0E1B27}" type="pres">
      <dgm:prSet presAssocID="{ADDD3018-906D-42B2-B707-2ACBBB7835A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4A305D-1D97-4787-97C8-3354DAF5A24B}" type="pres">
      <dgm:prSet presAssocID="{ADDD3018-906D-42B2-B707-2ACBBB7835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017B57-2FC5-428F-9F0B-2F9CDB6B62ED}" type="pres">
      <dgm:prSet presAssocID="{7561AD75-8A61-41A0-A4A9-C2F4464FE63F}" presName="spacer" presStyleCnt="0"/>
      <dgm:spPr/>
    </dgm:pt>
    <dgm:pt modelId="{B0A6BC1B-842A-4764-94FA-56B4214761BF}" type="pres">
      <dgm:prSet presAssocID="{073870D1-3834-4FE8-B8B6-32F2759459B6}" presName="comp" presStyleCnt="0"/>
      <dgm:spPr/>
    </dgm:pt>
    <dgm:pt modelId="{DCED6B2B-1154-4D55-8113-C7103A08D7CF}" type="pres">
      <dgm:prSet presAssocID="{073870D1-3834-4FE8-B8B6-32F2759459B6}" presName="box" presStyleLbl="node1" presStyleIdx="1" presStyleCnt="3"/>
      <dgm:spPr/>
      <dgm:t>
        <a:bodyPr/>
        <a:lstStyle/>
        <a:p>
          <a:endParaRPr lang="sk-SK"/>
        </a:p>
      </dgm:t>
    </dgm:pt>
    <dgm:pt modelId="{4D8E7CF3-47B5-4A57-8352-BE4369A8A335}" type="pres">
      <dgm:prSet presAssocID="{073870D1-3834-4FE8-B8B6-32F2759459B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A582A9-4233-49F1-B955-512194BDEF33}" type="pres">
      <dgm:prSet presAssocID="{073870D1-3834-4FE8-B8B6-32F2759459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836B194-F589-45E2-AB38-517FC4BED291}" type="pres">
      <dgm:prSet presAssocID="{3945501D-3CE8-42A8-9320-C4750E5BC4BE}" presName="spacer" presStyleCnt="0"/>
      <dgm:spPr/>
    </dgm:pt>
    <dgm:pt modelId="{D1632D42-0C24-460A-8348-A347292AB1AC}" type="pres">
      <dgm:prSet presAssocID="{57C97E2C-33A8-4B46-AA48-7FBFD026B6C7}" presName="comp" presStyleCnt="0"/>
      <dgm:spPr/>
    </dgm:pt>
    <dgm:pt modelId="{BB6EA9E7-FB03-4C43-823F-01CEF6C71CA8}" type="pres">
      <dgm:prSet presAssocID="{57C97E2C-33A8-4B46-AA48-7FBFD026B6C7}" presName="box" presStyleLbl="node1" presStyleIdx="2" presStyleCnt="3"/>
      <dgm:spPr/>
      <dgm:t>
        <a:bodyPr/>
        <a:lstStyle/>
        <a:p>
          <a:endParaRPr lang="sk-SK"/>
        </a:p>
      </dgm:t>
    </dgm:pt>
    <dgm:pt modelId="{4ADE614D-1E30-4271-85C4-393BB1586755}" type="pres">
      <dgm:prSet presAssocID="{57C97E2C-33A8-4B46-AA48-7FBFD026B6C7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26000" b="-26000"/>
          </a:stretch>
        </a:blipFill>
      </dgm:spPr>
    </dgm:pt>
    <dgm:pt modelId="{18C241DB-E2B1-4DF4-8024-316BE626AB70}" type="pres">
      <dgm:prSet presAssocID="{57C97E2C-33A8-4B46-AA48-7FBFD026B6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E927B7B-B379-4FD7-BF95-9D06BD567B5A}" type="presOf" srcId="{C5FC0D48-0B1C-4C26-9767-2E7751DA3F87}" destId="{07309C8D-12A7-402E-986A-2F5B851665AA}" srcOrd="0" destOrd="0" presId="urn:microsoft.com/office/officeart/2005/8/layout/vList4"/>
    <dgm:cxn modelId="{6DCD2CC3-99DF-4B43-BA89-DAD97387590D}" srcId="{C5FC0D48-0B1C-4C26-9767-2E7751DA3F87}" destId="{57C97E2C-33A8-4B46-AA48-7FBFD026B6C7}" srcOrd="2" destOrd="0" parTransId="{B446C959-E2C9-4363-A9BE-BA948BC23576}" sibTransId="{F7DC453E-955D-4193-8FC9-1D46A1754230}"/>
    <dgm:cxn modelId="{607AE7C4-2576-4329-AA91-E14617430B65}" srcId="{C5FC0D48-0B1C-4C26-9767-2E7751DA3F87}" destId="{073870D1-3834-4FE8-B8B6-32F2759459B6}" srcOrd="1" destOrd="0" parTransId="{39CD11E7-ED13-40BA-A5B7-FA1A8BA905D5}" sibTransId="{3945501D-3CE8-42A8-9320-C4750E5BC4BE}"/>
    <dgm:cxn modelId="{F68BD1AA-2792-4617-88CC-F146105B021E}" type="presOf" srcId="{073870D1-3834-4FE8-B8B6-32F2759459B6}" destId="{59A582A9-4233-49F1-B955-512194BDEF33}" srcOrd="1" destOrd="0" presId="urn:microsoft.com/office/officeart/2005/8/layout/vList4"/>
    <dgm:cxn modelId="{F10A150E-0A78-4739-9CDB-FDDFB59E1E13}" srcId="{C5FC0D48-0B1C-4C26-9767-2E7751DA3F87}" destId="{ADDD3018-906D-42B2-B707-2ACBBB7835A9}" srcOrd="0" destOrd="0" parTransId="{833DB2B5-D187-43ED-838E-7B12FD5E3FC6}" sibTransId="{7561AD75-8A61-41A0-A4A9-C2F4464FE63F}"/>
    <dgm:cxn modelId="{D32FA32A-C87E-423C-8B47-937D96FC082E}" type="presOf" srcId="{57C97E2C-33A8-4B46-AA48-7FBFD026B6C7}" destId="{BB6EA9E7-FB03-4C43-823F-01CEF6C71CA8}" srcOrd="0" destOrd="0" presId="urn:microsoft.com/office/officeart/2005/8/layout/vList4"/>
    <dgm:cxn modelId="{AC38AE6C-7968-43E7-B7BD-AEE541E4A052}" type="presOf" srcId="{57C97E2C-33A8-4B46-AA48-7FBFD026B6C7}" destId="{18C241DB-E2B1-4DF4-8024-316BE626AB70}" srcOrd="1" destOrd="0" presId="urn:microsoft.com/office/officeart/2005/8/layout/vList4"/>
    <dgm:cxn modelId="{B572DAD7-5ED4-4A65-B689-711D8E6EBDCE}" type="presOf" srcId="{ADDD3018-906D-42B2-B707-2ACBBB7835A9}" destId="{B94AF3E7-6AB5-4A8A-B868-EF529B8590A0}" srcOrd="0" destOrd="0" presId="urn:microsoft.com/office/officeart/2005/8/layout/vList4"/>
    <dgm:cxn modelId="{6FACEC70-AC4E-4B0A-A2B1-0C48D12F27CE}" type="presOf" srcId="{ADDD3018-906D-42B2-B707-2ACBBB7835A9}" destId="{514A305D-1D97-4787-97C8-3354DAF5A24B}" srcOrd="1" destOrd="0" presId="urn:microsoft.com/office/officeart/2005/8/layout/vList4"/>
    <dgm:cxn modelId="{81C3CF3F-BD9C-47E3-910C-09F424E099C5}" type="presOf" srcId="{073870D1-3834-4FE8-B8B6-32F2759459B6}" destId="{DCED6B2B-1154-4D55-8113-C7103A08D7CF}" srcOrd="0" destOrd="0" presId="urn:microsoft.com/office/officeart/2005/8/layout/vList4"/>
    <dgm:cxn modelId="{64227698-337F-42DD-9EBC-C179D163EE71}" type="presParOf" srcId="{07309C8D-12A7-402E-986A-2F5B851665AA}" destId="{C671B7CB-190D-4D7F-BCB1-78F536D6D673}" srcOrd="0" destOrd="0" presId="urn:microsoft.com/office/officeart/2005/8/layout/vList4"/>
    <dgm:cxn modelId="{F94E3C59-D675-41D6-8869-CE1B1E45A8B0}" type="presParOf" srcId="{C671B7CB-190D-4D7F-BCB1-78F536D6D673}" destId="{B94AF3E7-6AB5-4A8A-B868-EF529B8590A0}" srcOrd="0" destOrd="0" presId="urn:microsoft.com/office/officeart/2005/8/layout/vList4"/>
    <dgm:cxn modelId="{B977487C-1B62-41E8-932E-A718FB785E74}" type="presParOf" srcId="{C671B7CB-190D-4D7F-BCB1-78F536D6D673}" destId="{D76A2BAF-741E-43F5-A4AE-66561E0E1B27}" srcOrd="1" destOrd="0" presId="urn:microsoft.com/office/officeart/2005/8/layout/vList4"/>
    <dgm:cxn modelId="{F1849105-BB01-46D5-B589-94E81604A850}" type="presParOf" srcId="{C671B7CB-190D-4D7F-BCB1-78F536D6D673}" destId="{514A305D-1D97-4787-97C8-3354DAF5A24B}" srcOrd="2" destOrd="0" presId="urn:microsoft.com/office/officeart/2005/8/layout/vList4"/>
    <dgm:cxn modelId="{1A7566D6-D41D-4618-8B14-221912B46172}" type="presParOf" srcId="{07309C8D-12A7-402E-986A-2F5B851665AA}" destId="{70017B57-2FC5-428F-9F0B-2F9CDB6B62ED}" srcOrd="1" destOrd="0" presId="urn:microsoft.com/office/officeart/2005/8/layout/vList4"/>
    <dgm:cxn modelId="{FDC4962C-56A1-4D54-8E03-1A58A85897CF}" type="presParOf" srcId="{07309C8D-12A7-402E-986A-2F5B851665AA}" destId="{B0A6BC1B-842A-4764-94FA-56B4214761BF}" srcOrd="2" destOrd="0" presId="urn:microsoft.com/office/officeart/2005/8/layout/vList4"/>
    <dgm:cxn modelId="{DB2BA99D-880A-423D-89FA-08B7BBED42B1}" type="presParOf" srcId="{B0A6BC1B-842A-4764-94FA-56B4214761BF}" destId="{DCED6B2B-1154-4D55-8113-C7103A08D7CF}" srcOrd="0" destOrd="0" presId="urn:microsoft.com/office/officeart/2005/8/layout/vList4"/>
    <dgm:cxn modelId="{BAEF448F-6E16-4F05-A62B-3BDB6F11E75D}" type="presParOf" srcId="{B0A6BC1B-842A-4764-94FA-56B4214761BF}" destId="{4D8E7CF3-47B5-4A57-8352-BE4369A8A335}" srcOrd="1" destOrd="0" presId="urn:microsoft.com/office/officeart/2005/8/layout/vList4"/>
    <dgm:cxn modelId="{753AEA9D-3D88-45CE-AD16-1FCA343CB3F3}" type="presParOf" srcId="{B0A6BC1B-842A-4764-94FA-56B4214761BF}" destId="{59A582A9-4233-49F1-B955-512194BDEF33}" srcOrd="2" destOrd="0" presId="urn:microsoft.com/office/officeart/2005/8/layout/vList4"/>
    <dgm:cxn modelId="{12689968-4D22-4CC1-B5E2-1FCCF935348D}" type="presParOf" srcId="{07309C8D-12A7-402E-986A-2F5B851665AA}" destId="{0836B194-F589-45E2-AB38-517FC4BED291}" srcOrd="3" destOrd="0" presId="urn:microsoft.com/office/officeart/2005/8/layout/vList4"/>
    <dgm:cxn modelId="{8D34771C-B67D-4422-88A9-2F6CB62DAF1A}" type="presParOf" srcId="{07309C8D-12A7-402E-986A-2F5B851665AA}" destId="{D1632D42-0C24-460A-8348-A347292AB1AC}" srcOrd="4" destOrd="0" presId="urn:microsoft.com/office/officeart/2005/8/layout/vList4"/>
    <dgm:cxn modelId="{38E25C61-772F-4C61-B46A-545C457C2E7F}" type="presParOf" srcId="{D1632D42-0C24-460A-8348-A347292AB1AC}" destId="{BB6EA9E7-FB03-4C43-823F-01CEF6C71CA8}" srcOrd="0" destOrd="0" presId="urn:microsoft.com/office/officeart/2005/8/layout/vList4"/>
    <dgm:cxn modelId="{5716641B-F443-472D-AD15-EFC138FA9F7D}" type="presParOf" srcId="{D1632D42-0C24-460A-8348-A347292AB1AC}" destId="{4ADE614D-1E30-4271-85C4-393BB1586755}" srcOrd="1" destOrd="0" presId="urn:microsoft.com/office/officeart/2005/8/layout/vList4"/>
    <dgm:cxn modelId="{98AC34FA-17C6-45CF-BC21-90D2C4311804}" type="presParOf" srcId="{D1632D42-0C24-460A-8348-A347292AB1AC}" destId="{18C241DB-E2B1-4DF4-8024-316BE626AB7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5DA44-3766-47B7-8D9F-27631D18640D}">
      <dsp:nvSpPr>
        <dsp:cNvPr id="0" name=""/>
        <dsp:cNvSpPr/>
      </dsp:nvSpPr>
      <dsp:spPr>
        <a:xfrm>
          <a:off x="3370180" y="2362068"/>
          <a:ext cx="1684575" cy="1684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b="1" i="1" kern="1200" dirty="0"/>
            <a:t>neživé zložky</a:t>
          </a:r>
        </a:p>
      </dsp:txBody>
      <dsp:txXfrm>
        <a:off x="3616880" y="2608768"/>
        <a:ext cx="1191175" cy="1191175"/>
      </dsp:txXfrm>
    </dsp:sp>
    <dsp:sp modelId="{0A1AA442-2E4A-4C15-8171-B6488C86A014}">
      <dsp:nvSpPr>
        <dsp:cNvPr id="0" name=""/>
        <dsp:cNvSpPr/>
      </dsp:nvSpPr>
      <dsp:spPr>
        <a:xfrm rot="16200000">
          <a:off x="4034004" y="1749067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>
        <a:off x="4087543" y="1917157"/>
        <a:ext cx="249849" cy="343653"/>
      </dsp:txXfrm>
    </dsp:sp>
    <dsp:sp modelId="{851DA3EA-9D6B-46E0-BD3C-4152E3C02597}">
      <dsp:nvSpPr>
        <dsp:cNvPr id="0" name=""/>
        <dsp:cNvSpPr/>
      </dsp:nvSpPr>
      <dsp:spPr>
        <a:xfrm>
          <a:off x="3370180" y="4043"/>
          <a:ext cx="1684575" cy="1684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 dirty="0"/>
            <a:t>slnečná energia</a:t>
          </a:r>
        </a:p>
      </dsp:txBody>
      <dsp:txXfrm>
        <a:off x="3616880" y="250743"/>
        <a:ext cx="1191175" cy="1191175"/>
      </dsp:txXfrm>
    </dsp:sp>
    <dsp:sp modelId="{82AF479C-B720-49A4-8281-2454CFD91B4B}">
      <dsp:nvSpPr>
        <dsp:cNvPr id="0" name=""/>
        <dsp:cNvSpPr/>
      </dsp:nvSpPr>
      <dsp:spPr>
        <a:xfrm rot="19800000">
          <a:off x="5046310" y="2333522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822936"/>
            <a:satOff val="-8167"/>
            <a:lumOff val="-3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>
        <a:off x="5053483" y="2474843"/>
        <a:ext cx="249849" cy="343653"/>
      </dsp:txXfrm>
    </dsp:sp>
    <dsp:sp modelId="{50B65E9A-E30F-4122-88B2-ACB08F72C615}">
      <dsp:nvSpPr>
        <dsp:cNvPr id="0" name=""/>
        <dsp:cNvSpPr/>
      </dsp:nvSpPr>
      <dsp:spPr>
        <a:xfrm>
          <a:off x="5412289" y="1183055"/>
          <a:ext cx="1684575" cy="1684575"/>
        </a:xfrm>
        <a:prstGeom prst="ellipse">
          <a:avLst/>
        </a:prstGeom>
        <a:solidFill>
          <a:schemeClr val="accent5">
            <a:hueOff val="3822936"/>
            <a:satOff val="-8167"/>
            <a:lumOff val="-3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 dirty="0"/>
            <a:t>svetlo</a:t>
          </a:r>
        </a:p>
      </dsp:txBody>
      <dsp:txXfrm>
        <a:off x="5658989" y="1429755"/>
        <a:ext cx="1191175" cy="1191175"/>
      </dsp:txXfrm>
    </dsp:sp>
    <dsp:sp modelId="{5FC19B68-9E48-43DE-8FB3-EAD8DEA8CAAC}">
      <dsp:nvSpPr>
        <dsp:cNvPr id="0" name=""/>
        <dsp:cNvSpPr/>
      </dsp:nvSpPr>
      <dsp:spPr>
        <a:xfrm rot="1800000">
          <a:off x="5046310" y="3502433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645872"/>
            <a:satOff val="-16335"/>
            <a:lumOff val="-6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>
        <a:off x="5053483" y="3590215"/>
        <a:ext cx="249849" cy="343653"/>
      </dsp:txXfrm>
    </dsp:sp>
    <dsp:sp modelId="{08319E79-0D21-4A15-8316-550346B968CE}">
      <dsp:nvSpPr>
        <dsp:cNvPr id="0" name=""/>
        <dsp:cNvSpPr/>
      </dsp:nvSpPr>
      <dsp:spPr>
        <a:xfrm>
          <a:off x="5412289" y="3541080"/>
          <a:ext cx="1684575" cy="1684575"/>
        </a:xfrm>
        <a:prstGeom prst="ellipse">
          <a:avLst/>
        </a:prstGeom>
        <a:solidFill>
          <a:schemeClr val="accent5">
            <a:hueOff val="7645872"/>
            <a:satOff val="-16335"/>
            <a:lumOff val="-6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/>
            <a:t>teplo</a:t>
          </a:r>
          <a:endParaRPr lang="sk-SK" sz="2700" b="1" i="1" kern="1200" dirty="0"/>
        </a:p>
      </dsp:txBody>
      <dsp:txXfrm>
        <a:off x="5658989" y="3787780"/>
        <a:ext cx="1191175" cy="1191175"/>
      </dsp:txXfrm>
    </dsp:sp>
    <dsp:sp modelId="{67BC562B-5709-4A15-8371-21C14F890683}">
      <dsp:nvSpPr>
        <dsp:cNvPr id="0" name=""/>
        <dsp:cNvSpPr/>
      </dsp:nvSpPr>
      <dsp:spPr>
        <a:xfrm rot="5400000">
          <a:off x="4034004" y="4086888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468808"/>
            <a:satOff val="-24502"/>
            <a:lumOff val="-10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>
        <a:off x="4087543" y="4147900"/>
        <a:ext cx="249849" cy="343653"/>
      </dsp:txXfrm>
    </dsp:sp>
    <dsp:sp modelId="{3B4617AE-87B9-4503-A51B-184A200E6903}">
      <dsp:nvSpPr>
        <dsp:cNvPr id="0" name=""/>
        <dsp:cNvSpPr/>
      </dsp:nvSpPr>
      <dsp:spPr>
        <a:xfrm>
          <a:off x="3370180" y="4720092"/>
          <a:ext cx="1684575" cy="1684575"/>
        </a:xfrm>
        <a:prstGeom prst="ellipse">
          <a:avLst/>
        </a:prstGeom>
        <a:solidFill>
          <a:schemeClr val="accent5">
            <a:hueOff val="11468808"/>
            <a:satOff val="-24502"/>
            <a:lumOff val="-10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/>
            <a:t>voda</a:t>
          </a:r>
          <a:endParaRPr lang="sk-SK" sz="2700" b="1" i="1" kern="1200" dirty="0"/>
        </a:p>
      </dsp:txBody>
      <dsp:txXfrm>
        <a:off x="3616880" y="4966792"/>
        <a:ext cx="1191175" cy="1191175"/>
      </dsp:txXfrm>
    </dsp:sp>
    <dsp:sp modelId="{A8AA02F8-EE75-4A53-8DB7-A75D4EE614B2}">
      <dsp:nvSpPr>
        <dsp:cNvPr id="0" name=""/>
        <dsp:cNvSpPr/>
      </dsp:nvSpPr>
      <dsp:spPr>
        <a:xfrm rot="9000000">
          <a:off x="3021697" y="3502433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291745"/>
            <a:satOff val="-32670"/>
            <a:lumOff val="-13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3121602" y="3590215"/>
        <a:ext cx="249849" cy="343653"/>
      </dsp:txXfrm>
    </dsp:sp>
    <dsp:sp modelId="{F82BFEBD-BA6C-4498-AE9E-885540745891}">
      <dsp:nvSpPr>
        <dsp:cNvPr id="0" name=""/>
        <dsp:cNvSpPr/>
      </dsp:nvSpPr>
      <dsp:spPr>
        <a:xfrm>
          <a:off x="1328070" y="3541080"/>
          <a:ext cx="1684575" cy="1684575"/>
        </a:xfrm>
        <a:prstGeom prst="ellipse">
          <a:avLst/>
        </a:prstGeom>
        <a:solidFill>
          <a:schemeClr val="accent5">
            <a:hueOff val="15291745"/>
            <a:satOff val="-32670"/>
            <a:lumOff val="-13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/>
            <a:t>vzduch</a:t>
          </a:r>
          <a:endParaRPr lang="sk-SK" sz="2700" b="1" i="1" kern="1200" dirty="0"/>
        </a:p>
      </dsp:txBody>
      <dsp:txXfrm>
        <a:off x="1574770" y="3787780"/>
        <a:ext cx="1191175" cy="1191175"/>
      </dsp:txXfrm>
    </dsp:sp>
    <dsp:sp modelId="{06A10676-01D4-48AD-852C-89604D616ACB}">
      <dsp:nvSpPr>
        <dsp:cNvPr id="0" name=""/>
        <dsp:cNvSpPr/>
      </dsp:nvSpPr>
      <dsp:spPr>
        <a:xfrm rot="12600000">
          <a:off x="3021697" y="2333522"/>
          <a:ext cx="356927" cy="57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500" b="1" i="1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3121602" y="2474843"/>
        <a:ext cx="249849" cy="343653"/>
      </dsp:txXfrm>
    </dsp:sp>
    <dsp:sp modelId="{146E3D63-84C9-4CFB-B51A-1089CC39F403}">
      <dsp:nvSpPr>
        <dsp:cNvPr id="0" name=""/>
        <dsp:cNvSpPr/>
      </dsp:nvSpPr>
      <dsp:spPr>
        <a:xfrm>
          <a:off x="1328070" y="1183055"/>
          <a:ext cx="1684575" cy="1684575"/>
        </a:xfrm>
        <a:prstGeom prst="ellipse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/>
            <a:t>pôda</a:t>
          </a:r>
          <a:endParaRPr lang="sk-SK" sz="2700" b="1" i="1" kern="1200" dirty="0"/>
        </a:p>
      </dsp:txBody>
      <dsp:txXfrm>
        <a:off x="1574770" y="1429755"/>
        <a:ext cx="1191175" cy="1191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1DC6F-9510-4484-A607-7820E343464B}">
      <dsp:nvSpPr>
        <dsp:cNvPr id="0" name=""/>
        <dsp:cNvSpPr/>
      </dsp:nvSpPr>
      <dsp:spPr>
        <a:xfrm>
          <a:off x="0" y="16547"/>
          <a:ext cx="78102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/>
            <a:t>Viditeľné svetlo</a:t>
          </a:r>
        </a:p>
      </dsp:txBody>
      <dsp:txXfrm>
        <a:off x="36553" y="53100"/>
        <a:ext cx="7737145" cy="675694"/>
      </dsp:txXfrm>
    </dsp:sp>
    <dsp:sp modelId="{C8EC6233-8C26-4825-8311-45082403739A}">
      <dsp:nvSpPr>
        <dsp:cNvPr id="0" name=""/>
        <dsp:cNvSpPr/>
      </dsp:nvSpPr>
      <dsp:spPr>
        <a:xfrm>
          <a:off x="0" y="765347"/>
          <a:ext cx="7810251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7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500" kern="1200" dirty="0"/>
            <a:t>zdroj energie pre fotosyntézu</a:t>
          </a:r>
        </a:p>
      </dsp:txBody>
      <dsp:txXfrm>
        <a:off x="0" y="765347"/>
        <a:ext cx="7810251" cy="529920"/>
      </dsp:txXfrm>
    </dsp:sp>
    <dsp:sp modelId="{02743285-E2B3-4966-90ED-8E82940E1F80}">
      <dsp:nvSpPr>
        <dsp:cNvPr id="0" name=""/>
        <dsp:cNvSpPr/>
      </dsp:nvSpPr>
      <dsp:spPr>
        <a:xfrm>
          <a:off x="0" y="1295268"/>
          <a:ext cx="78102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/>
            <a:t>Infračervené žiarenie</a:t>
          </a:r>
        </a:p>
      </dsp:txBody>
      <dsp:txXfrm>
        <a:off x="36553" y="1331821"/>
        <a:ext cx="7737145" cy="675694"/>
      </dsp:txXfrm>
    </dsp:sp>
    <dsp:sp modelId="{C5E609D1-C57D-4C7F-8C0D-3D950B173A02}">
      <dsp:nvSpPr>
        <dsp:cNvPr id="0" name=""/>
        <dsp:cNvSpPr/>
      </dsp:nvSpPr>
      <dsp:spPr>
        <a:xfrm>
          <a:off x="0" y="2044068"/>
          <a:ext cx="7810251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7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500" kern="1200" dirty="0"/>
            <a:t>organizmy ho vnímajú ako teplo</a:t>
          </a:r>
        </a:p>
      </dsp:txBody>
      <dsp:txXfrm>
        <a:off x="0" y="2044068"/>
        <a:ext cx="7810251" cy="529920"/>
      </dsp:txXfrm>
    </dsp:sp>
    <dsp:sp modelId="{B778030C-AE8F-4E07-B6E2-6434AD232F34}">
      <dsp:nvSpPr>
        <dsp:cNvPr id="0" name=""/>
        <dsp:cNvSpPr/>
      </dsp:nvSpPr>
      <dsp:spPr>
        <a:xfrm>
          <a:off x="0" y="2573988"/>
          <a:ext cx="78102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/>
            <a:t>Ultrafialové žiarenie</a:t>
          </a:r>
        </a:p>
      </dsp:txBody>
      <dsp:txXfrm>
        <a:off x="36553" y="2610541"/>
        <a:ext cx="7737145" cy="675694"/>
      </dsp:txXfrm>
    </dsp:sp>
    <dsp:sp modelId="{F12B56A4-C037-4B74-878C-E234172B63C0}">
      <dsp:nvSpPr>
        <dsp:cNvPr id="0" name=""/>
        <dsp:cNvSpPr/>
      </dsp:nvSpPr>
      <dsp:spPr>
        <a:xfrm>
          <a:off x="0" y="3322788"/>
          <a:ext cx="781025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7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500" kern="1200" dirty="0"/>
            <a:t>väčšinu zachytáva ozónová vrstva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500" kern="1200" dirty="0"/>
            <a:t>škodí organizmom</a:t>
          </a:r>
        </a:p>
      </dsp:txBody>
      <dsp:txXfrm>
        <a:off x="0" y="3322788"/>
        <a:ext cx="7810251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0B383-72D8-4AF8-8D78-2620B3D962FD}">
      <dsp:nvSpPr>
        <dsp:cNvPr id="0" name=""/>
        <dsp:cNvSpPr/>
      </dsp:nvSpPr>
      <dsp:spPr>
        <a:xfrm>
          <a:off x="-4642771" y="-717019"/>
          <a:ext cx="5571362" cy="5571362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in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C3AA7-DA00-4333-A80F-79787D938151}">
      <dsp:nvSpPr>
        <dsp:cNvPr id="0" name=""/>
        <dsp:cNvSpPr/>
      </dsp:nvSpPr>
      <dsp:spPr>
        <a:xfrm>
          <a:off x="760543" y="425909"/>
          <a:ext cx="7148856" cy="151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k-SK" sz="2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Krátkodenné rastliny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1" u="none" kern="1200" dirty="0">
              <a:effectLst/>
              <a:latin typeface="Comic Sans MS" pitchFamily="66" charset="0"/>
            </a:rPr>
            <a:t>- na vykvitnutie potrebujú krátky deň a dlhú noc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i="1" kern="1200" dirty="0">
              <a:latin typeface="Comic Sans MS" pitchFamily="66" charset="0"/>
            </a:rPr>
            <a:t>(tabak, ryža) </a:t>
          </a:r>
        </a:p>
      </dsp:txBody>
      <dsp:txXfrm>
        <a:off x="760543" y="425909"/>
        <a:ext cx="7148856" cy="1512246"/>
      </dsp:txXfrm>
    </dsp:sp>
    <dsp:sp modelId="{4E43BC06-B175-4814-8272-02A7DEC9F1A4}">
      <dsp:nvSpPr>
        <dsp:cNvPr id="0" name=""/>
        <dsp:cNvSpPr/>
      </dsp:nvSpPr>
      <dsp:spPr>
        <a:xfrm>
          <a:off x="21824" y="443314"/>
          <a:ext cx="1477438" cy="14774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7506D-3476-4FBA-94F7-260A82EE0475}">
      <dsp:nvSpPr>
        <dsp:cNvPr id="0" name=""/>
        <dsp:cNvSpPr/>
      </dsp:nvSpPr>
      <dsp:spPr>
        <a:xfrm>
          <a:off x="760543" y="2239453"/>
          <a:ext cx="7148856" cy="14316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k-SK" sz="2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Dlhodenné rastliny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1" u="none" kern="1200" dirty="0">
              <a:effectLst/>
              <a:latin typeface="Comic Sans MS" pitchFamily="66" charset="0"/>
            </a:rPr>
            <a:t>- na vykvitnutie potrebujú dlhý deň a krátku noc</a:t>
          </a:r>
          <a:endParaRPr lang="sk-SK" sz="18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i="1" kern="1200" dirty="0">
              <a:latin typeface="Comic Sans MS" pitchFamily="66" charset="0"/>
            </a:rPr>
            <a:t>(zemiaky, obilniny)</a:t>
          </a:r>
        </a:p>
      </dsp:txBody>
      <dsp:txXfrm>
        <a:off x="760543" y="2239453"/>
        <a:ext cx="7148856" cy="1431672"/>
      </dsp:txXfrm>
    </dsp:sp>
    <dsp:sp modelId="{55D06EAB-1353-445B-B87E-70A6404B3698}">
      <dsp:nvSpPr>
        <dsp:cNvPr id="0" name=""/>
        <dsp:cNvSpPr/>
      </dsp:nvSpPr>
      <dsp:spPr>
        <a:xfrm>
          <a:off x="21824" y="2216570"/>
          <a:ext cx="1477438" cy="147743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2633-78FD-4A8F-925E-3F98BD05FF10}">
      <dsp:nvSpPr>
        <dsp:cNvPr id="0" name=""/>
        <dsp:cNvSpPr/>
      </dsp:nvSpPr>
      <dsp:spPr>
        <a:xfrm>
          <a:off x="33522" y="48392"/>
          <a:ext cx="2307825" cy="923130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sk-SK" sz="2000" i="1" kern="1200" dirty="0">
            <a:latin typeface="Comic Sans MS" pitchFamily="66" charset="0"/>
          </a:endParaRPr>
        </a:p>
      </dsp:txBody>
      <dsp:txXfrm>
        <a:off x="33522" y="48392"/>
        <a:ext cx="2307825" cy="923130"/>
      </dsp:txXfrm>
    </dsp:sp>
    <dsp:sp modelId="{B85F69BC-2E73-4A73-BE0C-8844D2948D74}">
      <dsp:nvSpPr>
        <dsp:cNvPr id="0" name=""/>
        <dsp:cNvSpPr/>
      </dsp:nvSpPr>
      <dsp:spPr>
        <a:xfrm>
          <a:off x="2367" y="1060586"/>
          <a:ext cx="2307825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i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Svetlomilné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púštne, stepné a horské rastliny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(slnečnica,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kukurica, kaktus)</a:t>
          </a:r>
        </a:p>
      </dsp:txBody>
      <dsp:txXfrm>
        <a:off x="2367" y="1060586"/>
        <a:ext cx="2307825" cy="3122437"/>
      </dsp:txXfrm>
    </dsp:sp>
    <dsp:sp modelId="{0388B796-6AB3-4991-9C6F-CFDC7D2A125A}">
      <dsp:nvSpPr>
        <dsp:cNvPr id="0" name=""/>
        <dsp:cNvSpPr/>
      </dsp:nvSpPr>
      <dsp:spPr>
        <a:xfrm>
          <a:off x="2590501" y="10202"/>
          <a:ext cx="2307825" cy="923130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i="1" kern="1200" dirty="0">
            <a:latin typeface="Comic Sans MS" pitchFamily="66" charset="0"/>
          </a:endParaRPr>
        </a:p>
      </dsp:txBody>
      <dsp:txXfrm>
        <a:off x="2590501" y="10202"/>
        <a:ext cx="2307825" cy="923130"/>
      </dsp:txXfrm>
    </dsp:sp>
    <dsp:sp modelId="{D281F1F5-A64F-4ACB-948C-66135DF09932}">
      <dsp:nvSpPr>
        <dsp:cNvPr id="0" name=""/>
        <dsp:cNvSpPr/>
      </dsp:nvSpPr>
      <dsp:spPr>
        <a:xfrm>
          <a:off x="2633288" y="1060586"/>
          <a:ext cx="2307825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i="1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Tieňomilné</a:t>
          </a:r>
          <a:endParaRPr lang="sk-SK" sz="24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lesné byliny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(machy, paprade, komár) </a:t>
          </a:r>
        </a:p>
      </dsp:txBody>
      <dsp:txXfrm>
        <a:off x="2633288" y="1060586"/>
        <a:ext cx="2307825" cy="3122437"/>
      </dsp:txXfrm>
    </dsp:sp>
    <dsp:sp modelId="{4F0394A3-7156-498A-B7AE-952EDD5D284B}">
      <dsp:nvSpPr>
        <dsp:cNvPr id="0" name=""/>
        <dsp:cNvSpPr/>
      </dsp:nvSpPr>
      <dsp:spPr>
        <a:xfrm>
          <a:off x="5256594" y="10202"/>
          <a:ext cx="2307825" cy="923130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6500" i="1" kern="1200" dirty="0">
            <a:latin typeface="Comic Sans MS" pitchFamily="66" charset="0"/>
          </a:endParaRPr>
        </a:p>
      </dsp:txBody>
      <dsp:txXfrm>
        <a:off x="5256594" y="10202"/>
        <a:ext cx="2307825" cy="923130"/>
      </dsp:txXfrm>
    </dsp:sp>
    <dsp:sp modelId="{FEFC01DD-2972-4956-80FB-6E49976CE41B}">
      <dsp:nvSpPr>
        <dsp:cNvPr id="0" name=""/>
        <dsp:cNvSpPr/>
      </dsp:nvSpPr>
      <dsp:spPr>
        <a:xfrm>
          <a:off x="5264210" y="1060586"/>
          <a:ext cx="2307825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i="1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rPr>
            <a:t>Temnomilné</a:t>
          </a:r>
          <a:endParaRPr lang="sk-SK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4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pôdne a jaskynné živočíchy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0" i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omic Sans MS" pitchFamily="66" charset="0"/>
            <a:ea typeface="+mn-ea"/>
            <a:cs typeface="+mn-cs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0" i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omic Sans MS" pitchFamily="66" charset="0"/>
              <a:ea typeface="+mn-ea"/>
              <a:cs typeface="+mn-cs"/>
            </a:rPr>
            <a:t>(krt, dážďovka)</a:t>
          </a:r>
        </a:p>
      </dsp:txBody>
      <dsp:txXfrm>
        <a:off x="5264210" y="1060586"/>
        <a:ext cx="2307825" cy="3122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0B383-72D8-4AF8-8D78-2620B3D962FD}">
      <dsp:nvSpPr>
        <dsp:cNvPr id="0" name=""/>
        <dsp:cNvSpPr/>
      </dsp:nvSpPr>
      <dsp:spPr>
        <a:xfrm>
          <a:off x="-4884906" y="-754175"/>
          <a:ext cx="5861699" cy="5861699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2700" cap="flat" cmpd="sng" algn="in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C3AA7-DA00-4333-A80F-79787D938151}">
      <dsp:nvSpPr>
        <dsp:cNvPr id="0" name=""/>
        <dsp:cNvSpPr/>
      </dsp:nvSpPr>
      <dsp:spPr>
        <a:xfrm>
          <a:off x="800254" y="448148"/>
          <a:ext cx="6961504" cy="1591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15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k-SK" sz="2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Denné živočíchy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>
              <a:effectLst/>
              <a:latin typeface="Comic Sans MS" pitchFamily="66" charset="0"/>
            </a:rPr>
            <a:t>(srna, medveď)</a:t>
          </a:r>
          <a:endParaRPr lang="sk-SK" sz="2000" i="0" kern="1200" dirty="0">
            <a:latin typeface="Comic Sans MS" pitchFamily="66" charset="0"/>
          </a:endParaRPr>
        </a:p>
      </dsp:txBody>
      <dsp:txXfrm>
        <a:off x="800254" y="448148"/>
        <a:ext cx="6961504" cy="1591206"/>
      </dsp:txXfrm>
    </dsp:sp>
    <dsp:sp modelId="{4E43BC06-B175-4814-8272-02A7DEC9F1A4}">
      <dsp:nvSpPr>
        <dsp:cNvPr id="0" name=""/>
        <dsp:cNvSpPr/>
      </dsp:nvSpPr>
      <dsp:spPr>
        <a:xfrm>
          <a:off x="22963" y="466461"/>
          <a:ext cx="1554580" cy="155458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7506D-3476-4FBA-94F7-260A82EE0475}">
      <dsp:nvSpPr>
        <dsp:cNvPr id="0" name=""/>
        <dsp:cNvSpPr/>
      </dsp:nvSpPr>
      <dsp:spPr>
        <a:xfrm>
          <a:off x="800254" y="2356383"/>
          <a:ext cx="6961504" cy="150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15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k-SK" sz="2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Nočné živočíchy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k-SK" sz="1800" b="0" i="0" u="none" kern="1200" dirty="0">
              <a:effectLst/>
              <a:latin typeface="Comic Sans MS" pitchFamily="66" charset="0"/>
            </a:rPr>
            <a:t>(sova, nočné motýle)</a:t>
          </a:r>
          <a:endParaRPr lang="sk-SK" sz="1800" b="1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800254" y="2356383"/>
        <a:ext cx="6961504" cy="1506425"/>
      </dsp:txXfrm>
    </dsp:sp>
    <dsp:sp modelId="{55D06EAB-1353-445B-B87E-70A6404B3698}">
      <dsp:nvSpPr>
        <dsp:cNvPr id="0" name=""/>
        <dsp:cNvSpPr/>
      </dsp:nvSpPr>
      <dsp:spPr>
        <a:xfrm>
          <a:off x="22963" y="2332306"/>
          <a:ext cx="1554580" cy="155458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5000" r="-15000"/>
          </a:stretch>
        </a:blip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2258-1038-42FB-B0AE-10A1E5ABB6A9}">
      <dsp:nvSpPr>
        <dsp:cNvPr id="0" name=""/>
        <dsp:cNvSpPr/>
      </dsp:nvSpPr>
      <dsp:spPr>
        <a:xfrm>
          <a:off x="0" y="0"/>
          <a:ext cx="7786742" cy="1598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i="1" kern="1200" dirty="0">
              <a:solidFill>
                <a:schemeClr val="tx1"/>
              </a:solidFill>
              <a:latin typeface="Comic Sans MS" pitchFamily="66" charset="0"/>
            </a:rPr>
            <a:t>Teplomilné organizmy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200" b="1" i="1" kern="1200" dirty="0">
              <a:latin typeface="Comic Sans MS" pitchFamily="66" charset="0"/>
            </a:rPr>
            <a:t>	</a:t>
          </a:r>
          <a:r>
            <a:rPr lang="sk-SK" sz="2000" b="1" i="1" kern="1200" dirty="0">
              <a:latin typeface="Comic Sans MS" pitchFamily="66" charset="0"/>
            </a:rPr>
            <a:t>Paprika	Melón   	Rajčiak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i="1" kern="1200" dirty="0">
              <a:latin typeface="Comic Sans MS" pitchFamily="66" charset="0"/>
            </a:rPr>
            <a:t>Kliešť	 Komár  </a:t>
          </a:r>
        </a:p>
      </dsp:txBody>
      <dsp:txXfrm>
        <a:off x="1717194" y="0"/>
        <a:ext cx="6069547" cy="1598460"/>
      </dsp:txXfrm>
    </dsp:sp>
    <dsp:sp modelId="{716D278C-EF35-4666-B8EA-C19ADCB92624}">
      <dsp:nvSpPr>
        <dsp:cNvPr id="0" name=""/>
        <dsp:cNvSpPr/>
      </dsp:nvSpPr>
      <dsp:spPr>
        <a:xfrm>
          <a:off x="159846" y="159846"/>
          <a:ext cx="1557348" cy="1278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A6CD1-E94E-4219-BDD8-7D0D2BABFFE9}">
      <dsp:nvSpPr>
        <dsp:cNvPr id="0" name=""/>
        <dsp:cNvSpPr/>
      </dsp:nvSpPr>
      <dsp:spPr>
        <a:xfrm>
          <a:off x="0" y="1758306"/>
          <a:ext cx="7786742" cy="1598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i="1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sk-SK" sz="2700" b="1" i="1" kern="1200" dirty="0" err="1">
              <a:solidFill>
                <a:schemeClr val="tx1"/>
              </a:solidFill>
              <a:latin typeface="Comic Sans MS" pitchFamily="66" charset="0"/>
            </a:rPr>
            <a:t>Chladnomilné</a:t>
          </a:r>
          <a:r>
            <a:rPr lang="sk-SK" sz="2700" b="1" i="1" kern="1200" dirty="0">
              <a:solidFill>
                <a:schemeClr val="tx1"/>
              </a:solidFill>
              <a:latin typeface="Comic Sans MS" pitchFamily="66" charset="0"/>
            </a:rPr>
            <a:t> organizmy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100" b="1" i="1" kern="1200" dirty="0">
              <a:latin typeface="Comic Sans MS" pitchFamily="66" charset="0"/>
            </a:rPr>
            <a:t>	Kosodrevina		Svišť		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100" b="1" i="1" kern="1200" dirty="0">
              <a:latin typeface="Comic Sans MS" pitchFamily="66" charset="0"/>
            </a:rPr>
            <a:t>Kamzík		</a:t>
          </a:r>
        </a:p>
      </dsp:txBody>
      <dsp:txXfrm>
        <a:off x="1717194" y="1758306"/>
        <a:ext cx="6069547" cy="1598460"/>
      </dsp:txXfrm>
    </dsp:sp>
    <dsp:sp modelId="{C3B098A4-5284-48E9-B0C4-432614D0F4A1}">
      <dsp:nvSpPr>
        <dsp:cNvPr id="0" name=""/>
        <dsp:cNvSpPr/>
      </dsp:nvSpPr>
      <dsp:spPr>
        <a:xfrm>
          <a:off x="159846" y="1918152"/>
          <a:ext cx="1557348" cy="1278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677FD-B7FA-45AE-8077-556C3814DB75}">
      <dsp:nvSpPr>
        <dsp:cNvPr id="0" name=""/>
        <dsp:cNvSpPr/>
      </dsp:nvSpPr>
      <dsp:spPr>
        <a:xfrm>
          <a:off x="1365144" y="1613757"/>
          <a:ext cx="2281339" cy="8200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000" b="0" i="1" kern="1200">
              <a:latin typeface="Comic Sans MS" pitchFamily="66" charset="0"/>
            </a:rPr>
            <a:t>Vtáky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000" b="0" i="1" kern="1200">
              <a:latin typeface="Comic Sans MS" pitchFamily="66" charset="0"/>
            </a:rPr>
            <a:t>Cicavce </a:t>
          </a:r>
          <a:endParaRPr lang="sk-SK" sz="2000" b="0" i="1" kern="1200" dirty="0">
            <a:latin typeface="Comic Sans MS" pitchFamily="66" charset="0"/>
          </a:endParaRPr>
        </a:p>
      </dsp:txBody>
      <dsp:txXfrm>
        <a:off x="1730158" y="1613757"/>
        <a:ext cx="1916325" cy="820034"/>
      </dsp:txXfrm>
    </dsp:sp>
    <dsp:sp modelId="{DEE2843D-BEC8-4B70-B6C9-26CDBBED7E76}">
      <dsp:nvSpPr>
        <dsp:cNvPr id="0" name=""/>
        <dsp:cNvSpPr/>
      </dsp:nvSpPr>
      <dsp:spPr>
        <a:xfrm>
          <a:off x="1354832" y="2508870"/>
          <a:ext cx="2281339" cy="152165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1" kern="1200" dirty="0">
              <a:latin typeface="Comic Sans MS" pitchFamily="66" charset="0"/>
            </a:rPr>
            <a:t>regulujú teplotu tela činnosťou svalov a potením</a:t>
          </a:r>
        </a:p>
      </dsp:txBody>
      <dsp:txXfrm>
        <a:off x="1719847" y="2508870"/>
        <a:ext cx="1916325" cy="1521653"/>
      </dsp:txXfrm>
    </dsp:sp>
    <dsp:sp modelId="{2C21C18C-F4CB-4D84-B9E6-12B1E5BC4B03}">
      <dsp:nvSpPr>
        <dsp:cNvPr id="0" name=""/>
        <dsp:cNvSpPr/>
      </dsp:nvSpPr>
      <dsp:spPr>
        <a:xfrm>
          <a:off x="0" y="553433"/>
          <a:ext cx="1848858" cy="168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i="1" kern="1200" dirty="0">
              <a:latin typeface="Comic Sans MS" pitchFamily="66" charset="0"/>
            </a:rPr>
            <a:t>Stála teplota tela</a:t>
          </a:r>
        </a:p>
      </dsp:txBody>
      <dsp:txXfrm>
        <a:off x="270759" y="799877"/>
        <a:ext cx="1307340" cy="1189934"/>
      </dsp:txXfrm>
    </dsp:sp>
    <dsp:sp modelId="{BEEAB196-90E0-4ADA-8427-00F915A11225}">
      <dsp:nvSpPr>
        <dsp:cNvPr id="0" name=""/>
        <dsp:cNvSpPr/>
      </dsp:nvSpPr>
      <dsp:spPr>
        <a:xfrm>
          <a:off x="5341352" y="1414938"/>
          <a:ext cx="2281339" cy="95257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k-SK" sz="2000" b="0" i="1" kern="1200">
              <a:latin typeface="Comic Sans MS" pitchFamily="66" charset="0"/>
            </a:rPr>
            <a:t>Hady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k-SK" sz="2000" b="0" i="1" kern="1200">
              <a:latin typeface="Comic Sans MS" pitchFamily="66" charset="0"/>
            </a:rPr>
            <a:t>Jašterice</a:t>
          </a:r>
          <a:endParaRPr lang="sk-SK" sz="1500" b="0" i="1" kern="1200" dirty="0"/>
        </a:p>
      </dsp:txBody>
      <dsp:txXfrm>
        <a:off x="5706366" y="1414938"/>
        <a:ext cx="1916325" cy="952570"/>
      </dsp:txXfrm>
    </dsp:sp>
    <dsp:sp modelId="{0361DFB3-E99A-4C50-B442-BF5CFE2691D7}">
      <dsp:nvSpPr>
        <dsp:cNvPr id="0" name=""/>
        <dsp:cNvSpPr/>
      </dsp:nvSpPr>
      <dsp:spPr>
        <a:xfrm>
          <a:off x="5352947" y="2511153"/>
          <a:ext cx="2281339" cy="152165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1" kern="1200" dirty="0">
              <a:solidFill>
                <a:srgbClr val="CC3300"/>
              </a:solidFill>
              <a:latin typeface="Comic Sans MS" pitchFamily="66" charset="0"/>
            </a:rPr>
            <a:t>vyhrievajú sa na Slnku </a:t>
          </a:r>
        </a:p>
      </dsp:txBody>
      <dsp:txXfrm>
        <a:off x="5717961" y="2511153"/>
        <a:ext cx="1916325" cy="1521653"/>
      </dsp:txXfrm>
    </dsp:sp>
    <dsp:sp modelId="{199C7A85-EC7E-4282-B1DF-62AD44EB07FD}">
      <dsp:nvSpPr>
        <dsp:cNvPr id="0" name=""/>
        <dsp:cNvSpPr/>
      </dsp:nvSpPr>
      <dsp:spPr>
        <a:xfrm>
          <a:off x="3817131" y="553433"/>
          <a:ext cx="1879230" cy="20706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i="1" kern="1200" dirty="0">
              <a:latin typeface="Comic Sans MS" pitchFamily="66" charset="0"/>
            </a:rPr>
            <a:t>Nestála teplota tela</a:t>
          </a:r>
        </a:p>
      </dsp:txBody>
      <dsp:txXfrm>
        <a:off x="4092338" y="856673"/>
        <a:ext cx="1328816" cy="1464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AF3E7-6AB5-4A8A-B868-EF529B8590A0}">
      <dsp:nvSpPr>
        <dsp:cNvPr id="0" name=""/>
        <dsp:cNvSpPr/>
      </dsp:nvSpPr>
      <dsp:spPr>
        <a:xfrm>
          <a:off x="0" y="0"/>
          <a:ext cx="7715200" cy="127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Vodné		</a:t>
          </a:r>
          <a:r>
            <a:rPr lang="sk-SK" sz="2800" b="0" i="0" kern="1200" dirty="0">
              <a:solidFill>
                <a:schemeClr val="tx1"/>
              </a:solidFill>
              <a:effectLst/>
              <a:latin typeface="Comic Sans MS" pitchFamily="66" charset="0"/>
            </a:rPr>
            <a:t>(lekno)</a:t>
          </a:r>
          <a:r>
            <a:rPr lang="sk-SK" sz="4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sk-SK" sz="53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1670081" y="0"/>
        <a:ext cx="6045118" cy="1270410"/>
      </dsp:txXfrm>
    </dsp:sp>
    <dsp:sp modelId="{D76A2BAF-741E-43F5-A4AE-66561E0E1B27}">
      <dsp:nvSpPr>
        <dsp:cNvPr id="0" name=""/>
        <dsp:cNvSpPr/>
      </dsp:nvSpPr>
      <dsp:spPr>
        <a:xfrm>
          <a:off x="127041" y="127041"/>
          <a:ext cx="1543040" cy="10163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ED6B2B-1154-4D55-8113-C7103A08D7CF}">
      <dsp:nvSpPr>
        <dsp:cNvPr id="0" name=""/>
        <dsp:cNvSpPr/>
      </dsp:nvSpPr>
      <dsp:spPr>
        <a:xfrm>
          <a:off x="0" y="1397452"/>
          <a:ext cx="7715200" cy="127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Vlhkomilné	</a:t>
          </a:r>
          <a:r>
            <a:rPr lang="sk-SK" sz="2800" b="0" i="0" kern="1200" dirty="0">
              <a:solidFill>
                <a:schemeClr val="tx1"/>
              </a:solidFill>
              <a:effectLst/>
              <a:latin typeface="Comic Sans MS" pitchFamily="66" charset="0"/>
            </a:rPr>
            <a:t>(záružlie)</a:t>
          </a:r>
          <a:endParaRPr lang="sk-SK" sz="2800" b="0" i="0" kern="1200" dirty="0">
            <a:solidFill>
              <a:schemeClr val="tx1"/>
            </a:solidFill>
            <a:effectLst/>
          </a:endParaRPr>
        </a:p>
      </dsp:txBody>
      <dsp:txXfrm>
        <a:off x="1670081" y="1397452"/>
        <a:ext cx="6045118" cy="1270410"/>
      </dsp:txXfrm>
    </dsp:sp>
    <dsp:sp modelId="{4D8E7CF3-47B5-4A57-8352-BE4369A8A335}">
      <dsp:nvSpPr>
        <dsp:cNvPr id="0" name=""/>
        <dsp:cNvSpPr/>
      </dsp:nvSpPr>
      <dsp:spPr>
        <a:xfrm>
          <a:off x="127041" y="1524493"/>
          <a:ext cx="1543040" cy="10163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6EA9E7-FB03-4C43-823F-01CEF6C71CA8}">
      <dsp:nvSpPr>
        <dsp:cNvPr id="0" name=""/>
        <dsp:cNvSpPr/>
      </dsp:nvSpPr>
      <dsp:spPr>
        <a:xfrm>
          <a:off x="0" y="2794904"/>
          <a:ext cx="7715200" cy="127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Suchomilné	</a:t>
          </a:r>
          <a:r>
            <a:rPr lang="sk-SK" sz="2800" b="0" i="0" kern="1200" dirty="0">
              <a:solidFill>
                <a:schemeClr val="tx1"/>
              </a:solidFill>
              <a:effectLst/>
              <a:latin typeface="Comic Sans MS" pitchFamily="66" charset="0"/>
            </a:rPr>
            <a:t>(kaktus)</a:t>
          </a:r>
          <a:r>
            <a:rPr lang="sk-SK" sz="2800" b="0" i="0" kern="1200" dirty="0">
              <a:solidFill>
                <a:schemeClr val="tx1"/>
              </a:solidFill>
              <a:effectLst/>
            </a:rPr>
            <a:t> </a:t>
          </a:r>
          <a:endParaRPr lang="sk-SK" sz="4400" b="0" i="0" kern="1200" dirty="0">
            <a:solidFill>
              <a:schemeClr val="tx1"/>
            </a:solidFill>
            <a:effectLst/>
          </a:endParaRPr>
        </a:p>
      </dsp:txBody>
      <dsp:txXfrm>
        <a:off x="1670081" y="2794904"/>
        <a:ext cx="6045118" cy="1270410"/>
      </dsp:txXfrm>
    </dsp:sp>
    <dsp:sp modelId="{4ADE614D-1E30-4271-85C4-393BB1586755}">
      <dsp:nvSpPr>
        <dsp:cNvPr id="0" name=""/>
        <dsp:cNvSpPr/>
      </dsp:nvSpPr>
      <dsp:spPr>
        <a:xfrm>
          <a:off x="127041" y="2921945"/>
          <a:ext cx="1543040" cy="10163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6000" b="-26000"/>
          </a:stretch>
        </a:blip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74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835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34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548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898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430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060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684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77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15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041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C237B3-509B-4DAA-A0C8-03E2A1FD7887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260126-9445-4AC8-A0AC-6E4D6F93F8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518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351" y="801713"/>
            <a:ext cx="7779296" cy="3467282"/>
          </a:xfrm>
        </p:spPr>
        <p:txBody>
          <a:bodyPr anchor="b">
            <a:normAutofit/>
          </a:bodyPr>
          <a:lstStyle/>
          <a:p>
            <a:r>
              <a:rPr lang="sk-SK" sz="49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Neživé zložky prostredia</a:t>
            </a:r>
            <a:r>
              <a:rPr lang="sk-SK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k-SK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k-SK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k-SK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k-SK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(abiotické faktory)</a:t>
            </a:r>
            <a:endParaRPr lang="sk-SK" sz="4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9144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631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Voda</a:t>
            </a:r>
            <a:r>
              <a:rPr lang="sk-SK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CCABEB5-19FC-4CD1-80E0-57FFDD2E1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49C0966-04EE-4E58-915C-B097EE17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79" y="1657631"/>
            <a:ext cx="7200900" cy="501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400" y="54868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i="1" cap="none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Rastliny podľa nárokov na vodu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50749"/>
              </p:ext>
            </p:extLst>
          </p:nvPr>
        </p:nvGraphicFramePr>
        <p:xfrm>
          <a:off x="971600" y="2060848"/>
          <a:ext cx="77152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714348" y="1357298"/>
            <a:ext cx="3929058" cy="44291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4500562" y="1214422"/>
            <a:ext cx="3929058" cy="44291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844" y="40641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i="1" cap="none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Organizmy a voda 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598127" y="1692286"/>
            <a:ext cx="2114536" cy="639762"/>
          </a:xfrm>
        </p:spPr>
        <p:txBody>
          <a:bodyPr>
            <a:normAutofit fontScale="92500"/>
          </a:bodyPr>
          <a:lstStyle/>
          <a:p>
            <a:r>
              <a:rPr lang="sk-SK" sz="2800" i="1" dirty="0">
                <a:solidFill>
                  <a:srgbClr val="003300"/>
                </a:solidFill>
                <a:latin typeface="Comic Sans MS" pitchFamily="66" charset="0"/>
              </a:rPr>
              <a:t>rastliny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1000068" y="2643178"/>
            <a:ext cx="364333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i="1" dirty="0">
                <a:latin typeface="Comic Sans MS" pitchFamily="66" charset="0"/>
              </a:rPr>
              <a:t>- prijímajú vodu koreňmi </a:t>
            </a:r>
          </a:p>
          <a:p>
            <a:pPr marL="0" indent="0">
              <a:buNone/>
            </a:pPr>
            <a:r>
              <a:rPr lang="sk-SK" b="1" i="1" dirty="0">
                <a:latin typeface="Comic Sans MS" pitchFamily="66" charset="0"/>
              </a:rPr>
              <a:t>-jej množstvo v tele regulujú vyparovaním, prieduchmi, vodnými zásobami v koreňoch</a:t>
            </a:r>
            <a:endParaRPr lang="sk-SK" sz="2000" b="1" i="1" dirty="0"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8046" y="1817296"/>
            <a:ext cx="2212991" cy="639762"/>
          </a:xfrm>
        </p:spPr>
        <p:txBody>
          <a:bodyPr>
            <a:normAutofit fontScale="85000" lnSpcReduction="10000"/>
          </a:bodyPr>
          <a:lstStyle/>
          <a:p>
            <a:r>
              <a:rPr lang="sk-SK" sz="2800" i="1" dirty="0">
                <a:solidFill>
                  <a:srgbClr val="CC3300"/>
                </a:solidFill>
                <a:latin typeface="Comic Sans MS" pitchFamily="66" charset="0"/>
              </a:rPr>
              <a:t>živočíchy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857014" y="2883868"/>
            <a:ext cx="3358998" cy="1584176"/>
          </a:xfrm>
          <a:noFill/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000" b="1" i="1" dirty="0">
                <a:latin typeface="Comic Sans MS" pitchFamily="66" charset="0"/>
              </a:rPr>
              <a:t>získavajú vodu </a:t>
            </a:r>
            <a:r>
              <a:rPr lang="sk-SK" b="1" i="1" dirty="0">
                <a:latin typeface="Comic Sans MS" pitchFamily="66" charset="0"/>
              </a:rPr>
              <a:t>pitím, potravou, </a:t>
            </a:r>
            <a:r>
              <a:rPr lang="sk-SK" sz="2000" b="1" i="1" dirty="0">
                <a:latin typeface="Comic Sans MS" pitchFamily="66" charset="0"/>
              </a:rPr>
              <a:t>cez pokožku </a:t>
            </a:r>
          </a:p>
          <a:p>
            <a:pPr marL="0" indent="0">
              <a:buNone/>
            </a:pPr>
            <a:endParaRPr lang="sk-SK" b="1" i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915" y="620688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Vzduch </a:t>
            </a:r>
          </a:p>
        </p:txBody>
      </p:sp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B8C72E7F-901E-40E6-8364-A2AC8295F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05762"/>
              </p:ext>
            </p:extLst>
          </p:nvPr>
        </p:nvGraphicFramePr>
        <p:xfrm>
          <a:off x="2299702" y="2780928"/>
          <a:ext cx="5328591" cy="298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lina: čiara so zvislou čiarou 8">
            <a:extLst>
              <a:ext uri="{FF2B5EF4-FFF2-40B4-BE49-F238E27FC236}">
                <a16:creationId xmlns:a16="http://schemas.microsoft.com/office/drawing/2014/main" id="{2338BE02-7C2D-4558-B419-BB5BE16F2921}"/>
              </a:ext>
            </a:extLst>
          </p:cNvPr>
          <p:cNvSpPr/>
          <p:nvPr/>
        </p:nvSpPr>
        <p:spPr>
          <a:xfrm>
            <a:off x="6512169" y="4541537"/>
            <a:ext cx="2232248" cy="2011398"/>
          </a:xfrm>
          <a:prstGeom prst="accentCallout1">
            <a:avLst>
              <a:gd name="adj1" fmla="val 19859"/>
              <a:gd name="adj2" fmla="val -431"/>
              <a:gd name="adj3" fmla="val -1759"/>
              <a:gd name="adj4" fmla="val -526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Dusík  78 %</a:t>
            </a:r>
          </a:p>
          <a:p>
            <a:endParaRPr lang="sk-SK" sz="1800" dirty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r>
              <a:rPr lang="sk-SK" sz="1400" dirty="0">
                <a:latin typeface="Comic Sans MS" panose="030F0702030302020204" pitchFamily="66" charset="0"/>
              </a:rPr>
              <a:t>rastliny prijímajú z pôdy a využívajú na stavbu bielkovín</a:t>
            </a:r>
          </a:p>
          <a:p>
            <a:pPr marL="171450" indent="-171450">
              <a:buFontTx/>
              <a:buChar char="-"/>
            </a:pPr>
            <a:r>
              <a:rPr lang="sk-SK" sz="1400" dirty="0">
                <a:latin typeface="Comic Sans MS" panose="030F0702030302020204" pitchFamily="66" charset="0"/>
              </a:rPr>
              <a:t>- živočíchy ho získavajú z rastlinnej potravy</a:t>
            </a:r>
          </a:p>
        </p:txBody>
      </p:sp>
      <p:sp>
        <p:nvSpPr>
          <p:cNvPr id="10" name="Bublina: čiara so zvislou čiarou 9">
            <a:extLst>
              <a:ext uri="{FF2B5EF4-FFF2-40B4-BE49-F238E27FC236}">
                <a16:creationId xmlns:a16="http://schemas.microsoft.com/office/drawing/2014/main" id="{E9248575-D1F1-4A89-A9DA-3C25C2415128}"/>
              </a:ext>
            </a:extLst>
          </p:cNvPr>
          <p:cNvSpPr/>
          <p:nvPr/>
        </p:nvSpPr>
        <p:spPr>
          <a:xfrm flipH="1">
            <a:off x="611560" y="1974886"/>
            <a:ext cx="2232248" cy="1401743"/>
          </a:xfrm>
          <a:prstGeom prst="accentCallout1">
            <a:avLst>
              <a:gd name="adj1" fmla="val 75332"/>
              <a:gd name="adj2" fmla="val -2446"/>
              <a:gd name="adj3" fmla="val 107018"/>
              <a:gd name="adj4" fmla="val -4858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Kyslík 21 %</a:t>
            </a:r>
          </a:p>
          <a:p>
            <a:endParaRPr lang="sk-SK" sz="1800" dirty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r>
              <a:rPr lang="sk-SK" sz="1400" dirty="0">
                <a:latin typeface="Comic Sans MS" panose="030F0702030302020204" pitchFamily="66" charset="0"/>
              </a:rPr>
              <a:t>tvorba pri fotosyntéza</a:t>
            </a:r>
          </a:p>
          <a:p>
            <a:pPr marL="171450" indent="-171450">
              <a:buFontTx/>
              <a:buChar char="-"/>
            </a:pPr>
            <a:r>
              <a:rPr lang="sk-SK" sz="1400" dirty="0">
                <a:latin typeface="Comic Sans MS" panose="030F0702030302020204" pitchFamily="66" charset="0"/>
              </a:rPr>
              <a:t>spotreba pri dýchaní</a:t>
            </a:r>
          </a:p>
        </p:txBody>
      </p:sp>
      <p:sp>
        <p:nvSpPr>
          <p:cNvPr id="11" name="Bublina: čiara so zvislou čiarou 10">
            <a:extLst>
              <a:ext uri="{FF2B5EF4-FFF2-40B4-BE49-F238E27FC236}">
                <a16:creationId xmlns:a16="http://schemas.microsoft.com/office/drawing/2014/main" id="{7605C487-5846-4D18-82CA-4B3DD5E8327C}"/>
              </a:ext>
            </a:extLst>
          </p:cNvPr>
          <p:cNvSpPr/>
          <p:nvPr/>
        </p:nvSpPr>
        <p:spPr>
          <a:xfrm>
            <a:off x="5724128" y="491316"/>
            <a:ext cx="2376264" cy="1504974"/>
          </a:xfrm>
          <a:prstGeom prst="accentCallout1">
            <a:avLst>
              <a:gd name="adj1" fmla="val 75332"/>
              <a:gd name="adj2" fmla="val -2446"/>
              <a:gd name="adj3" fmla="val 184015"/>
              <a:gd name="adj4" fmla="val -3649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Iné plyny 1 %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1800" b="1" dirty="0">
                <a:latin typeface="Comic Sans MS" panose="030F0702030302020204" pitchFamily="66" charset="0"/>
              </a:rPr>
              <a:t>Oxid uhličitý </a:t>
            </a:r>
          </a:p>
          <a:p>
            <a:r>
              <a:rPr lang="sk-SK" sz="1400" dirty="0">
                <a:latin typeface="Comic Sans MS" panose="030F0702030302020204" pitchFamily="66" charset="0"/>
              </a:rPr>
              <a:t>- vytvára sa pri dýchaní, horení, v priemysle</a:t>
            </a:r>
          </a:p>
          <a:p>
            <a:pPr algn="ctr"/>
            <a:endParaRPr lang="sk-SK" sz="2000" b="1" dirty="0">
              <a:latin typeface="Comic Sans MS" panose="030F0702030302020204" pitchFamily="66" charset="0"/>
            </a:endParaRPr>
          </a:p>
          <a:p>
            <a:endParaRPr lang="sk-SK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33742" cy="814367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Pôda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28800"/>
            <a:ext cx="668921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Obsahuje: </a:t>
            </a:r>
            <a:r>
              <a:rPr lang="sk-SK" sz="2400" dirty="0">
                <a:solidFill>
                  <a:schemeClr val="tx1"/>
                </a:solidFill>
                <a:latin typeface="Comic Sans MS" pitchFamily="66" charset="0"/>
              </a:rPr>
              <a:t>vodu, vzduch, minerálne látky, biogénne prvky, zvyšky odumretých organizmov</a:t>
            </a: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Comic Sans MS" pitchFamily="66" charset="0"/>
              </a:rPr>
              <a:t>je životným prostredím mnohých organizmov:</a:t>
            </a:r>
          </a:p>
          <a:p>
            <a:r>
              <a:rPr lang="sk-SK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rastliny</a:t>
            </a:r>
            <a:r>
              <a:rPr lang="sk-SK" dirty="0">
                <a:solidFill>
                  <a:schemeClr val="tx1"/>
                </a:solidFill>
                <a:latin typeface="Comic Sans MS" pitchFamily="66" charset="0"/>
              </a:rPr>
              <a:t> – zdroj živín a upevnenie koreňov</a:t>
            </a:r>
          </a:p>
          <a:p>
            <a:r>
              <a:rPr lang="sk-SK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živočíchy</a:t>
            </a:r>
            <a:r>
              <a:rPr lang="sk-SK" dirty="0">
                <a:solidFill>
                  <a:schemeClr val="tx1"/>
                </a:solidFill>
                <a:latin typeface="Comic Sans MS" pitchFamily="66" charset="0"/>
              </a:rPr>
              <a:t> – žijú na jej povrchu alebo priamo v pôde (</a:t>
            </a:r>
            <a:r>
              <a:rPr lang="sk-SK" b="1" dirty="0">
                <a:solidFill>
                  <a:srgbClr val="9999FF"/>
                </a:solidFill>
                <a:latin typeface="Comic Sans MS" pitchFamily="66" charset="0"/>
              </a:rPr>
              <a:t>pôdne živočíchy</a:t>
            </a:r>
            <a:r>
              <a:rPr lang="sk-SK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endParaRPr lang="sk-SK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HUMUS</a:t>
            </a:r>
            <a:r>
              <a:rPr lang="sk-SK" sz="2400" dirty="0">
                <a:solidFill>
                  <a:schemeClr val="tx1"/>
                </a:solidFill>
                <a:latin typeface="Comic Sans MS" pitchFamily="66" charset="0"/>
              </a:rPr>
              <a:t> – súbor rastlinných a živočíšnych odumretých zvyškov, má vysoký obsah živín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AEC328A-0B99-4AE8-AC49-AA5C9146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7" b="93722" l="9692" r="89868">
                        <a14:foregroundMark x1="36123" y1="91031" x2="58150" y2="94619"/>
                        <a14:foregroundMark x1="58150" y1="94619" x2="81057" y2="93722"/>
                        <a14:foregroundMark x1="81057" y1="93722" x2="81057" y2="93722"/>
                        <a14:foregroundMark x1="47577" y1="11211" x2="38767" y2="3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260648"/>
            <a:ext cx="1873102" cy="1840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0CB6D-2E38-40F8-A1B9-317203BE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42" y="1196752"/>
            <a:ext cx="6489031" cy="3361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sk-SK" sz="5400" cap="none" spc="800" dirty="0">
                <a:latin typeface="Arial Black" panose="020B0A04020102020204" pitchFamily="34" charset="0"/>
                <a:cs typeface="Aharoni" panose="02010803020104030203" pitchFamily="2" charset="-79"/>
              </a:rPr>
              <a:t>Ďakujem za spoluprácu</a:t>
            </a:r>
            <a:br>
              <a:rPr lang="sk-SK" sz="5400" cap="none" spc="8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sk-SK" sz="5400" cap="none" spc="800" dirty="0">
                <a:latin typeface="Arial Black" panose="020B0A0402010202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r>
              <a:rPr lang="sk-SK" sz="5400" cap="none" spc="800" dirty="0">
                <a:latin typeface="Arial Black" panose="020B0A04020102020204" pitchFamily="34" charset="0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977073" y="0"/>
            <a:ext cx="2166927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925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558734"/>
              </p:ext>
            </p:extLst>
          </p:nvPr>
        </p:nvGraphicFramePr>
        <p:xfrm>
          <a:off x="359532" y="224644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18" y="692696"/>
            <a:ext cx="8042572" cy="1143000"/>
          </a:xfrm>
        </p:spPr>
        <p:txBody>
          <a:bodyPr>
            <a:normAutofit/>
          </a:bodyPr>
          <a:lstStyle/>
          <a:p>
            <a:r>
              <a:rPr lang="sk-SK" sz="6000" b="1" i="1" cap="none" spc="0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Slnečná energia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057980"/>
              </p:ext>
            </p:extLst>
          </p:nvPr>
        </p:nvGraphicFramePr>
        <p:xfrm>
          <a:off x="839079" y="2139775"/>
          <a:ext cx="7810251" cy="41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ree Sun Transparent Background, Download Free Clip Art, Free Clip ...">
            <a:extLst>
              <a:ext uri="{FF2B5EF4-FFF2-40B4-BE49-F238E27FC236}">
                <a16:creationId xmlns:a16="http://schemas.microsoft.com/office/drawing/2014/main" id="{3776A966-E9C0-4177-840E-5AFF7DDC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828" y1="70667" x2="26367" y2="68267"/>
                        <a14:foregroundMark x1="30859" y1="77333" x2="33398" y2="72267"/>
                        <a14:foregroundMark x1="41016" y1="78133" x2="41016" y2="78133"/>
                        <a14:foregroundMark x1="49414" y1="79467" x2="49414" y2="79467"/>
                        <a14:foregroundMark x1="57031" y1="75200" x2="57031" y2="75200"/>
                        <a14:foregroundMark x1="62695" y1="66933" x2="62695" y2="66933"/>
                        <a14:foregroundMark x1="65430" y1="56800" x2="65430" y2="56800"/>
                        <a14:foregroundMark x1="66016" y1="46667" x2="66016" y2="46667"/>
                        <a14:foregroundMark x1="65625" y1="35467" x2="65625" y2="35467"/>
                        <a14:foregroundMark x1="60547" y1="27467" x2="60547" y2="27467"/>
                        <a14:foregroundMark x1="53711" y1="19467" x2="53711" y2="19467"/>
                        <a14:foregroundMark x1="45117" y1="17333" x2="45117" y2="17333"/>
                        <a14:foregroundMark x1="34570" y1="17867" x2="34570" y2="17867"/>
                        <a14:foregroundMark x1="28711" y1="21067" x2="28711" y2="21067"/>
                        <a14:foregroundMark x1="23828" y1="31200" x2="23828" y2="31200"/>
                        <a14:foregroundMark x1="23047" y1="43733" x2="23047" y2="43733"/>
                        <a14:foregroundMark x1="23242" y1="53867" x2="23242" y2="53867"/>
                        <a14:foregroundMark x1="36719" y1="16533" x2="36719" y2="16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6203"/>
            <a:ext cx="2929975" cy="21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/>
          </a:bodyPr>
          <a:lstStyle/>
          <a:p>
            <a:r>
              <a:rPr lang="sk-SK" sz="6600" b="1" i="1" cap="none" spc="0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Svetlo</a:t>
            </a:r>
            <a:r>
              <a:rPr lang="sk-SK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C60F01D-44C5-47BF-8FE0-A8E60A79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4293096" cy="3593591"/>
          </a:xfrm>
        </p:spPr>
        <p:txBody>
          <a:bodyPr/>
          <a:lstStyle/>
          <a:p>
            <a:pPr marL="0" indent="0">
              <a:buNone/>
            </a:pPr>
            <a:r>
              <a:rPr lang="sk-SK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/>
              </a:rPr>
              <a:t>Svetelný režim ovplyvňuje organizmy striedaním dňa a noci, striedaním ročných období. </a:t>
            </a:r>
          </a:p>
          <a:p>
            <a:pPr marL="0" indent="0">
              <a:buNone/>
            </a:pPr>
            <a:endParaRPr lang="sk-SK" sz="2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</a:endParaRPr>
          </a:p>
          <a:p>
            <a:pPr marL="0" indent="0">
              <a:buNone/>
            </a:pPr>
            <a:r>
              <a:rPr lang="sk-SK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/>
              </a:rPr>
              <a:t>Mnohé procesy – rozmnožovanie, hniezdenie, odlet do teplých krajín – ovplyvňuje </a:t>
            </a:r>
            <a:r>
              <a:rPr lang="sk-SK" sz="2500" b="1" dirty="0">
                <a:solidFill>
                  <a:srgbClr val="92D050"/>
                </a:solidFill>
                <a:latin typeface="Gill Sans MT" panose="020B0502020104020203"/>
              </a:rPr>
              <a:t>dĺžka dňa</a:t>
            </a:r>
            <a:r>
              <a:rPr lang="sk-SK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/>
              </a:rPr>
              <a:t>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877CB31-6010-4BD8-A66D-FCA8CFB41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48950"/>
            <a:ext cx="3645024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6647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077" y="698842"/>
            <a:ext cx="8229600" cy="1073973"/>
          </a:xfrm>
        </p:spPr>
        <p:txBody>
          <a:bodyPr>
            <a:noAutofit/>
          </a:bodyPr>
          <a:lstStyle/>
          <a:p>
            <a:r>
              <a:rPr lang="sk-SK" sz="3200" b="1" i="1" cap="none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Požiadavky organizmov na dĺžku </a:t>
            </a:r>
            <a:r>
              <a:rPr lang="sk-SK" sz="3200" b="1" i="1" cap="none" spc="0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osvetlenia 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267803"/>
              </p:ext>
            </p:extLst>
          </p:nvPr>
        </p:nvGraphicFramePr>
        <p:xfrm>
          <a:off x="755576" y="1988840"/>
          <a:ext cx="7931224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077" y="698842"/>
            <a:ext cx="8229600" cy="1145981"/>
          </a:xfrm>
        </p:spPr>
        <p:txBody>
          <a:bodyPr>
            <a:noAutofit/>
          </a:bodyPr>
          <a:lstStyle/>
          <a:p>
            <a:r>
              <a:rPr lang="sk-SK" sz="3200" b="1" i="1" cap="none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Požiadavky organizmov na intenzitu </a:t>
            </a:r>
            <a:r>
              <a:rPr lang="sk-SK" sz="4000" b="1" i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svetla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61655"/>
              </p:ext>
            </p:extLst>
          </p:nvPr>
        </p:nvGraphicFramePr>
        <p:xfrm>
          <a:off x="1043608" y="2204864"/>
          <a:ext cx="757440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4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077" y="698842"/>
            <a:ext cx="8229600" cy="1073973"/>
          </a:xfrm>
        </p:spPr>
        <p:txBody>
          <a:bodyPr>
            <a:noAutofit/>
          </a:bodyPr>
          <a:lstStyle/>
          <a:p>
            <a:r>
              <a:rPr lang="sk-SK" sz="3200" b="1" i="1" cap="none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Požiadavky organizmov </a:t>
            </a:r>
            <a:r>
              <a:rPr lang="sk-SK" sz="3200" b="1" i="1" cap="none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 </a:t>
            </a:r>
            <a:r>
              <a:rPr lang="sk-SK" sz="4000" b="1" i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svetlo</a:t>
            </a:r>
            <a:endParaRPr lang="sk-SK" sz="4000" b="1" i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3524"/>
              </p:ext>
            </p:extLst>
          </p:nvPr>
        </p:nvGraphicFramePr>
        <p:xfrm>
          <a:off x="902076" y="1772816"/>
          <a:ext cx="7784723" cy="435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5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44" y="750087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Teplota</a:t>
            </a:r>
            <a:r>
              <a:rPr lang="sk-SK" sz="4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prostredia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0121" y="1772816"/>
            <a:ext cx="6972320" cy="4525963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Comic Sans MS" pitchFamily="66" charset="0"/>
              </a:rPr>
              <a:t>Ovplyvňuje klíčenie rastlín, zrenie plodov, opadávanie listov, rozmnožovanie.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716328"/>
              </p:ext>
            </p:extLst>
          </p:nvPr>
        </p:nvGraphicFramePr>
        <p:xfrm>
          <a:off x="848735" y="2915816"/>
          <a:ext cx="778674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457" y="616491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i="1" cap="none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Živočíchy a </a:t>
            </a:r>
            <a:r>
              <a:rPr lang="sk-SK" sz="32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</a:rPr>
              <a:t>teplota</a:t>
            </a:r>
            <a:r>
              <a:rPr lang="sk-SK" sz="3200" b="1" i="1" cap="none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tela 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33619"/>
              </p:ext>
            </p:extLst>
          </p:nvPr>
        </p:nvGraphicFramePr>
        <p:xfrm>
          <a:off x="914400" y="2060848"/>
          <a:ext cx="7634287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znak">
  <a:themeElements>
    <a:clrScheme name="Odzna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a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a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389</Words>
  <Application>Microsoft Office PowerPoint</Application>
  <PresentationFormat>Prezentácia na obrazovke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Aharoni</vt:lpstr>
      <vt:lpstr>Arial</vt:lpstr>
      <vt:lpstr>Arial Black</vt:lpstr>
      <vt:lpstr>Comic Sans MS</vt:lpstr>
      <vt:lpstr>Gill Sans MT</vt:lpstr>
      <vt:lpstr>Impact</vt:lpstr>
      <vt:lpstr>Wingdings</vt:lpstr>
      <vt:lpstr>Odznak</vt:lpstr>
      <vt:lpstr>Neživé zložky prostredia  (abiotické faktory)</vt:lpstr>
      <vt:lpstr>Prezentácia programu PowerPoint</vt:lpstr>
      <vt:lpstr>Slnečná energia</vt:lpstr>
      <vt:lpstr>Svetlo </vt:lpstr>
      <vt:lpstr>Požiadavky organizmov na dĺžku osvetlenia </vt:lpstr>
      <vt:lpstr>Požiadavky organizmov na intenzitu svetla</vt:lpstr>
      <vt:lpstr>Požiadavky organizmov na svetlo</vt:lpstr>
      <vt:lpstr>Teplota prostredia </vt:lpstr>
      <vt:lpstr>Živočíchy a teplota tela </vt:lpstr>
      <vt:lpstr>Voda </vt:lpstr>
      <vt:lpstr>Rastliny podľa nárokov na vodu</vt:lpstr>
      <vt:lpstr>Organizmy a voda </vt:lpstr>
      <vt:lpstr>Vzduch </vt:lpstr>
      <vt:lpstr>Pôda </vt:lpstr>
      <vt:lpstr>Ďakujem za spoluprácu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Neživé zložky prostredia  (abiotické faktory)</dc:title>
  <dc:creator>Patrícia Kaclíková</dc:creator>
  <cp:lastModifiedBy>HP</cp:lastModifiedBy>
  <cp:revision>3</cp:revision>
  <dcterms:created xsi:type="dcterms:W3CDTF">2020-04-29T12:11:24Z</dcterms:created>
  <dcterms:modified xsi:type="dcterms:W3CDTF">2020-05-30T17:36:45Z</dcterms:modified>
</cp:coreProperties>
</file>