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90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6819-7132-45AF-8A0E-6EE78D60CEDF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EF6-F754-44C9-8F84-C2006FFCF4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6819-7132-45AF-8A0E-6EE78D60CEDF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EF6-F754-44C9-8F84-C2006FFCF4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6819-7132-45AF-8A0E-6EE78D60CEDF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EF6-F754-44C9-8F84-C2006FFCF4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6819-7132-45AF-8A0E-6EE78D60CEDF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EF6-F754-44C9-8F84-C2006FFCF4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6819-7132-45AF-8A0E-6EE78D60CEDF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EF6-F754-44C9-8F84-C2006FFCF4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6819-7132-45AF-8A0E-6EE78D60CEDF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EF6-F754-44C9-8F84-C2006FFCF4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6819-7132-45AF-8A0E-6EE78D60CEDF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EF6-F754-44C9-8F84-C2006FFCF4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6819-7132-45AF-8A0E-6EE78D60CEDF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EF6-F754-44C9-8F84-C2006FFCF4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6819-7132-45AF-8A0E-6EE78D60CEDF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EF6-F754-44C9-8F84-C2006FFCF4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6819-7132-45AF-8A0E-6EE78D60CEDF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EF6-F754-44C9-8F84-C2006FFCF4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6819-7132-45AF-8A0E-6EE78D60CEDF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EF6-F754-44C9-8F84-C2006FFCF4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66819-7132-45AF-8A0E-6EE78D60CEDF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B6EF6-F754-44C9-8F84-C2006FFCF4D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latin typeface="Arial Black" pitchFamily="34" charset="0"/>
              </a:rPr>
              <a:t>Blízki spoločníci človeka</a:t>
            </a:r>
            <a:endParaRPr lang="sk-SK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pes-clovek-clanok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361"/>
            <a:ext cx="9144000" cy="512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bka mačky - Škola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214422"/>
            <a:ext cx="2857500" cy="174307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m</a:t>
            </a:r>
            <a:r>
              <a:rPr lang="sk-SK" dirty="0" smtClean="0">
                <a:solidFill>
                  <a:srgbClr val="C00000"/>
                </a:solidFill>
                <a:latin typeface="Arial Black" pitchFamily="34" charset="0"/>
              </a:rPr>
              <a:t>ačka domáca</a:t>
            </a:r>
            <a:endParaRPr lang="sk-SK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u="sng" dirty="0" smtClean="0">
                <a:latin typeface="Times New Roman" pitchFamily="18" charset="0"/>
                <a:cs typeface="Times New Roman" pitchFamily="18" charset="0"/>
              </a:rPr>
              <a:t>charakteristické znaky:</a:t>
            </a:r>
          </a:p>
          <a:p>
            <a:pPr lvl="1">
              <a:buFont typeface="Arial" pitchFamily="34" charset="0"/>
              <a:buChar char="•"/>
            </a:pPr>
            <a:r>
              <a:rPr lang="sk-SK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okrúhla lebka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ušnice na ušiach stále vzpriamené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výborný sluch a čuch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farebné videnie 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pri ústach dlhé </a:t>
            </a:r>
            <a:r>
              <a:rPr lang="sk-SK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hmatové fúzy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ostré </a:t>
            </a:r>
            <a:r>
              <a:rPr lang="sk-SK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vtiahnuteľné</a:t>
            </a:r>
            <a:r>
              <a:rPr lang="sk-SK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pazúry</a:t>
            </a:r>
            <a:endParaRPr lang="sk-SK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- lov: skokom</a:t>
            </a:r>
          </a:p>
        </p:txBody>
      </p:sp>
      <p:pic>
        <p:nvPicPr>
          <p:cNvPr id="2052" name="Picture 4" descr="Mačacie fúzy fungujú ako tykadlá - napalete.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857628"/>
            <a:ext cx="3177462" cy="198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- ZAVEDENIE MODERNEJ TECHNOLÓGIE DO VÝUČBY PRÍRODOVEDY V 3. ROČNÍKU  PowerPoint Presentation - ID:4181048"/>
          <p:cNvPicPr>
            <a:picLocks noChangeAspect="1" noChangeArrowheads="1"/>
          </p:cNvPicPr>
          <p:nvPr/>
        </p:nvPicPr>
        <p:blipFill>
          <a:blip r:embed="rId2"/>
          <a:srcRect l="62989" t="33594" r="9179" b="1953"/>
          <a:stretch>
            <a:fillRect/>
          </a:stretch>
        </p:blipFill>
        <p:spPr bwMode="auto">
          <a:xfrm>
            <a:off x="285720" y="857232"/>
            <a:ext cx="3071834" cy="5335291"/>
          </a:xfrm>
          <a:prstGeom prst="rect">
            <a:avLst/>
          </a:prstGeom>
          <a:noFill/>
        </p:spPr>
      </p:pic>
      <p:pic>
        <p:nvPicPr>
          <p:cNvPr id="1028" name="Picture 4" descr="Perzská mačka - Zoohit magazín, všetko o mačká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42852"/>
            <a:ext cx="472413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britská modrá mač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2917" y="3429000"/>
            <a:ext cx="4243859" cy="317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Korela - Jejich chov, rady a tipy v magazínu zooh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9211" y="1357298"/>
            <a:ext cx="2844789" cy="284478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latin typeface="Arial Black" pitchFamily="34" charset="0"/>
              </a:rPr>
              <a:t>Čo ešte môžeme chovať v domácnosti?</a:t>
            </a:r>
            <a:endParaRPr lang="sk-SK" dirty="0">
              <a:latin typeface="Arial Black" pitchFamily="34" charset="0"/>
            </a:endParaRPr>
          </a:p>
        </p:txBody>
      </p:sp>
      <p:pic>
        <p:nvPicPr>
          <p:cNvPr id="4" name="Zástupný symbol obsahu 3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643050"/>
            <a:ext cx="3230579" cy="2149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▷15 dôvodov, prečo si (ne)obstarať morča | Všetko-pre-zvieratá.s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357554" y="1571612"/>
            <a:ext cx="3714776" cy="1940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Nevraživý škrečok | Hlodavce | Hlodavce | Zvery.Rodinka.s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6190"/>
            <a:ext cx="3954728" cy="264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Andulka - chovateľský portá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572008"/>
            <a:ext cx="3357586" cy="210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Najnovšie blogy - Ryby, rybky, rybičk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3786190"/>
            <a:ext cx="2463525" cy="1644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latin typeface="Arial Black" pitchFamily="34" charset="0"/>
              </a:rPr>
              <a:t>Toto som sa </a:t>
            </a:r>
            <a:r>
              <a:rPr lang="sk-SK" dirty="0" smtClean="0">
                <a:latin typeface="Arial Black" pitchFamily="34" charset="0"/>
              </a:rPr>
              <a:t>dnes </a:t>
            </a:r>
            <a:r>
              <a:rPr lang="sk-SK" dirty="0" smtClean="0">
                <a:solidFill>
                  <a:srgbClr val="C00000"/>
                </a:solidFill>
                <a:latin typeface="Arial Black" pitchFamily="34" charset="0"/>
              </a:rPr>
              <a:t>naučil</a:t>
            </a:r>
            <a:r>
              <a:rPr lang="sk-SK" dirty="0" smtClean="0">
                <a:latin typeface="Arial Black" pitchFamily="34" charset="0"/>
              </a:rPr>
              <a:t>!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/>
          </a:p>
        </p:txBody>
      </p:sp>
      <p:pic>
        <p:nvPicPr>
          <p:cNvPr id="25602" name="Picture 2" descr="Pes a mačka v jednej domácnosti? | Chovatelahospodar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553770" cy="4443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C00000"/>
                </a:solidFill>
                <a:latin typeface="Arial Black" pitchFamily="34" charset="0"/>
              </a:rPr>
              <a:t>Toto viem </a:t>
            </a:r>
            <a:r>
              <a:rPr lang="sk-SK" dirty="0" smtClean="0">
                <a:latin typeface="Arial Black" pitchFamily="34" charset="0"/>
              </a:rPr>
              <a:t>o psoch a mačkách!</a:t>
            </a:r>
            <a:endParaRPr lang="sk-SK" dirty="0">
              <a:latin typeface="Arial Black" pitchFamily="34" charset="0"/>
            </a:endParaRPr>
          </a:p>
        </p:txBody>
      </p:sp>
      <p:pic>
        <p:nvPicPr>
          <p:cNvPr id="4" name="Zástupný symbol obsahu 3" descr="BING_pes_macka_951175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85926"/>
            <a:ext cx="5711441" cy="427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C00000"/>
                </a:solidFill>
                <a:latin typeface="Arial Black" pitchFamily="34" charset="0"/>
              </a:rPr>
              <a:t>Toto ešte chcem vedieť </a:t>
            </a:r>
            <a:r>
              <a:rPr lang="sk-SK" dirty="0" smtClean="0">
                <a:latin typeface="Arial Black" pitchFamily="34" charset="0"/>
              </a:rPr>
              <a:t>o psoch a mačkách.</a:t>
            </a:r>
            <a:endParaRPr lang="sk-SK" dirty="0">
              <a:latin typeface="Arial Black" pitchFamily="34" charset="0"/>
            </a:endParaRPr>
          </a:p>
        </p:txBody>
      </p:sp>
      <p:pic>
        <p:nvPicPr>
          <p:cNvPr id="4" name="Zástupný symbol obsahu 3" descr="titulkapesmackacestovanie-e15116408757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31181"/>
            <a:ext cx="5937272" cy="431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es domácí - Canis domesticus - leb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14422"/>
            <a:ext cx="3071834" cy="307183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p</a:t>
            </a:r>
            <a:r>
              <a:rPr lang="sk-SK" dirty="0" smtClean="0">
                <a:solidFill>
                  <a:srgbClr val="C00000"/>
                </a:solidFill>
                <a:latin typeface="Arial Black" pitchFamily="34" charset="0"/>
              </a:rPr>
              <a:t>es domáci</a:t>
            </a:r>
            <a:endParaRPr lang="sk-SK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najstaršie zdomácnené zviera</a:t>
            </a:r>
          </a:p>
          <a:p>
            <a:pPr>
              <a:buFontTx/>
              <a:buChar char="-"/>
            </a:pPr>
            <a:r>
              <a:rPr lang="sk-SK" u="sng" dirty="0" smtClean="0">
                <a:latin typeface="Times New Roman" pitchFamily="18" charset="0"/>
                <a:cs typeface="Times New Roman" pitchFamily="18" charset="0"/>
              </a:rPr>
              <a:t>charakteristické znaky:</a:t>
            </a:r>
          </a:p>
          <a:p>
            <a:pPr lvl="1">
              <a:buFont typeface="Arial" pitchFamily="34" charset="0"/>
              <a:buChar char="•"/>
            </a:pPr>
            <a:r>
              <a:rPr lang="sk-SK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pretiahnutá lebka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na labách </a:t>
            </a:r>
            <a:r>
              <a:rPr lang="sk-SK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nevtiahnuteľné</a:t>
            </a:r>
            <a:r>
              <a:rPr lang="sk-SK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pazúry</a:t>
            </a:r>
          </a:p>
          <a:p>
            <a:pPr lvl="1">
              <a:buFont typeface="Arial" pitchFamily="34" charset="0"/>
              <a:buChar char="•"/>
            </a:pPr>
            <a:r>
              <a:rPr lang="sk-SK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výborný sluch a čuch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vidí čiernobielo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dobre behá, skáče, pláva</a:t>
            </a:r>
          </a:p>
          <a:p>
            <a:pPr>
              <a:buFontTx/>
              <a:buChar char="-"/>
            </a:pPr>
            <a:r>
              <a:rPr lang="sk-SK" u="sng" dirty="0" smtClean="0">
                <a:latin typeface="Times New Roman" pitchFamily="18" charset="0"/>
                <a:cs typeface="Times New Roman" pitchFamily="18" charset="0"/>
              </a:rPr>
              <a:t>spoločenské využitie: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spoločenské, lovecké, služobné psy</a:t>
            </a:r>
          </a:p>
          <a:p>
            <a:pPr>
              <a:buFontTx/>
              <a:buChar char="-"/>
            </a:pPr>
            <a:r>
              <a:rPr lang="sk-SK" u="sng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k-SK" u="sng" dirty="0" smtClean="0">
                <a:latin typeface="Times New Roman" pitchFamily="18" charset="0"/>
                <a:cs typeface="Times New Roman" pitchFamily="18" charset="0"/>
              </a:rPr>
              <a:t>ov: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prenasledovaním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Arial Black" pitchFamily="34" charset="0"/>
              </a:rPr>
              <a:t>Aké som plemeno? Aké je moje spoločenské využitie?</a:t>
            </a:r>
            <a:endParaRPr lang="sk-SK" sz="2800" dirty="0">
              <a:latin typeface="Arial Black" pitchFamily="34" charset="0"/>
            </a:endParaRPr>
          </a:p>
        </p:txBody>
      </p:sp>
      <p:pic>
        <p:nvPicPr>
          <p:cNvPr id="4" name="Zástupný symbol obsahu 3" descr="vq7428vxk7s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3413188" cy="4964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 descr="akcelera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500174"/>
            <a:ext cx="4655403" cy="310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5072066" y="4857760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rgbClr val="FFC000"/>
                </a:solidFill>
                <a:latin typeface="Arial Black" pitchFamily="34" charset="0"/>
              </a:rPr>
              <a:t>n</a:t>
            </a:r>
            <a:r>
              <a:rPr lang="sk-SK" sz="4000" b="1" dirty="0" smtClean="0">
                <a:solidFill>
                  <a:srgbClr val="FFC000"/>
                </a:solidFill>
                <a:latin typeface="Arial Black" pitchFamily="34" charset="0"/>
              </a:rPr>
              <a:t>emecký ovčiak</a:t>
            </a:r>
            <a:endParaRPr lang="sk-SK" sz="40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Arial Black" pitchFamily="34" charset="0"/>
              </a:rPr>
              <a:t>Aké som plemeno? Aké je moje spoločenské využitie?</a:t>
            </a:r>
            <a:endParaRPr lang="sk-SK" sz="2800" dirty="0"/>
          </a:p>
        </p:txBody>
      </p:sp>
      <p:pic>
        <p:nvPicPr>
          <p:cNvPr id="4" name="Zástupný symbol obsahu 3" descr="1130x580-titulná-fotka-–-kópia-13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1428736"/>
            <a:ext cx="5378247" cy="27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zlaty-retri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714620"/>
            <a:ext cx="508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BlokTextu 5"/>
          <p:cNvSpPr txBox="1"/>
          <p:nvPr/>
        </p:nvSpPr>
        <p:spPr>
          <a:xfrm>
            <a:off x="5786446" y="4714884"/>
            <a:ext cx="2786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rgbClr val="FFC000"/>
                </a:solidFill>
                <a:latin typeface="Arial Black" pitchFamily="34" charset="0"/>
              </a:rPr>
              <a:t>z</a:t>
            </a:r>
            <a:r>
              <a:rPr lang="sk-SK" sz="4000" b="1" dirty="0" smtClean="0">
                <a:solidFill>
                  <a:srgbClr val="FFC000"/>
                </a:solidFill>
                <a:latin typeface="Arial Black" pitchFamily="34" charset="0"/>
              </a:rPr>
              <a:t>latý </a:t>
            </a:r>
            <a:r>
              <a:rPr lang="sk-SK" sz="4000" b="1" dirty="0" err="1" smtClean="0">
                <a:solidFill>
                  <a:srgbClr val="FFC000"/>
                </a:solidFill>
                <a:latin typeface="Arial Black" pitchFamily="34" charset="0"/>
              </a:rPr>
              <a:t>retriever</a:t>
            </a:r>
            <a:endParaRPr lang="sk-SK" sz="40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Arial Black" pitchFamily="34" charset="0"/>
              </a:rPr>
              <a:t>Aké som plemeno? Aké je moje spoločenské využitie?</a:t>
            </a:r>
            <a:endParaRPr lang="sk-SK" sz="2800" dirty="0"/>
          </a:p>
        </p:txBody>
      </p:sp>
      <p:pic>
        <p:nvPicPr>
          <p:cNvPr id="4" name="Zástupný symbol obsahu 3" descr="a2_mZKNGTuLH__VxXcjf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428736"/>
            <a:ext cx="5937964" cy="334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ch_dein_hards_red_lea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71462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BlokTextu 5"/>
          <p:cNvSpPr txBox="1"/>
          <p:nvPr/>
        </p:nvSpPr>
        <p:spPr>
          <a:xfrm>
            <a:off x="5500694" y="5143512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FFC000"/>
                </a:solidFill>
                <a:latin typeface="Arial Black" pitchFamily="34" charset="0"/>
              </a:rPr>
              <a:t>bernardín</a:t>
            </a:r>
            <a:endParaRPr lang="sk-SK" sz="40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471" y="3214686"/>
            <a:ext cx="4537056" cy="300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Arial Black" pitchFamily="34" charset="0"/>
              </a:rPr>
              <a:t>Aké som plemeno? Aké je moje spoločenské využitie?</a:t>
            </a:r>
            <a:endParaRPr lang="sk-SK" sz="2800" dirty="0"/>
          </a:p>
        </p:txBody>
      </p:sp>
      <p:pic>
        <p:nvPicPr>
          <p:cNvPr id="4" name="Zástupný symbol obsahu 3" descr="1511009931-v-okoli-ziliny-sa-stratil-slovensky-cuvac-matej-naposledy-bol-videny-dnes-vo-visnovo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500174"/>
            <a:ext cx="5072753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BlokTextu 5"/>
          <p:cNvSpPr txBox="1"/>
          <p:nvPr/>
        </p:nvSpPr>
        <p:spPr>
          <a:xfrm>
            <a:off x="6000760" y="200024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FFC000"/>
                </a:solidFill>
                <a:latin typeface="Arial Black" pitchFamily="34" charset="0"/>
              </a:rPr>
              <a:t>čuvač</a:t>
            </a:r>
            <a:endParaRPr lang="sk-SK" sz="40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Arial Black" pitchFamily="34" charset="0"/>
              </a:rPr>
              <a:t>Aké som plemeno? Aké je moje spoločenské využitie?</a:t>
            </a:r>
            <a:endParaRPr lang="sk-SK" sz="2800" dirty="0"/>
          </a:p>
        </p:txBody>
      </p:sp>
      <p:pic>
        <p:nvPicPr>
          <p:cNvPr id="4" name="Zástupný symbol obsahu 3" descr="9caf5d71-5259-4996-baa3-52586c756389_php4hlmt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1500174"/>
            <a:ext cx="4067413" cy="284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jazveci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571744"/>
            <a:ext cx="5171862" cy="3449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BlokTextu 5"/>
          <p:cNvSpPr txBox="1"/>
          <p:nvPr/>
        </p:nvSpPr>
        <p:spPr>
          <a:xfrm>
            <a:off x="5929322" y="4643446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FFC000"/>
                </a:solidFill>
                <a:latin typeface="Arial Black" pitchFamily="34" charset="0"/>
              </a:rPr>
              <a:t>jazvečík</a:t>
            </a:r>
            <a:endParaRPr lang="sk-SK" sz="40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157</Words>
  <Application>Microsoft Office PowerPoint</Application>
  <PresentationFormat>Prezentácia na obrazovke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Blízki spoločníci človeka</vt:lpstr>
      <vt:lpstr>Toto viem o psoch a mačkách!</vt:lpstr>
      <vt:lpstr>Toto ešte chcem vedieť o psoch a mačkách.</vt:lpstr>
      <vt:lpstr>pes domáci</vt:lpstr>
      <vt:lpstr>Aké som plemeno? Aké je moje spoločenské využitie?</vt:lpstr>
      <vt:lpstr>Aké som plemeno? Aké je moje spoločenské využitie?</vt:lpstr>
      <vt:lpstr>Aké som plemeno? Aké je moje spoločenské využitie?</vt:lpstr>
      <vt:lpstr>Aké som plemeno? Aké je moje spoločenské využitie?</vt:lpstr>
      <vt:lpstr>Aké som plemeno? Aké je moje spoločenské využitie?</vt:lpstr>
      <vt:lpstr>mačka domáca</vt:lpstr>
      <vt:lpstr>Snímka 11</vt:lpstr>
      <vt:lpstr>Čo ešte môžeme chovať v domácnosti?</vt:lpstr>
      <vt:lpstr>Toto som sa dnes naučil!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Blízki spoločníci človeka</dc:title>
  <dc:creator>Marek a Ivka</dc:creator>
  <cp:lastModifiedBy>Marek a Ivka</cp:lastModifiedBy>
  <cp:revision>6</cp:revision>
  <dcterms:created xsi:type="dcterms:W3CDTF">2020-11-10T17:21:17Z</dcterms:created>
  <dcterms:modified xsi:type="dcterms:W3CDTF">2020-11-10T18:21:10Z</dcterms:modified>
</cp:coreProperties>
</file>