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11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E6E18-592F-405E-9ED0-67C1870FD389}" type="datetimeFigureOut">
              <a:rPr lang="sk-SK" smtClean="0"/>
              <a:t>11.12.2020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3C0A0-82A8-4A41-B672-2BF182D03BB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42346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E6E18-592F-405E-9ED0-67C1870FD389}" type="datetimeFigureOut">
              <a:rPr lang="sk-SK" smtClean="0"/>
              <a:t>11.12.2020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3C0A0-82A8-4A41-B672-2BF182D03BB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63932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E6E18-592F-405E-9ED0-67C1870FD389}" type="datetimeFigureOut">
              <a:rPr lang="sk-SK" smtClean="0"/>
              <a:t>11.12.2020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3C0A0-82A8-4A41-B672-2BF182D03BB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8658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E6E18-592F-405E-9ED0-67C1870FD389}" type="datetimeFigureOut">
              <a:rPr lang="sk-SK" smtClean="0"/>
              <a:t>11.12.2020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3C0A0-82A8-4A41-B672-2BF182D03BB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49323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E6E18-592F-405E-9ED0-67C1870FD389}" type="datetimeFigureOut">
              <a:rPr lang="sk-SK" smtClean="0"/>
              <a:t>11.12.2020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3C0A0-82A8-4A41-B672-2BF182D03BB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81711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E6E18-592F-405E-9ED0-67C1870FD389}" type="datetimeFigureOut">
              <a:rPr lang="sk-SK" smtClean="0"/>
              <a:t>11.12.2020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3C0A0-82A8-4A41-B672-2BF182D03BB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6225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E6E18-592F-405E-9ED0-67C1870FD389}" type="datetimeFigureOut">
              <a:rPr lang="sk-SK" smtClean="0"/>
              <a:t>11.12.2020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3C0A0-82A8-4A41-B672-2BF182D03BB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9963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E6E18-592F-405E-9ED0-67C1870FD389}" type="datetimeFigureOut">
              <a:rPr lang="sk-SK" smtClean="0"/>
              <a:t>11.12.2020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3C0A0-82A8-4A41-B672-2BF182D03BB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61523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E6E18-592F-405E-9ED0-67C1870FD389}" type="datetimeFigureOut">
              <a:rPr lang="sk-SK" smtClean="0"/>
              <a:t>11.12.2020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3C0A0-82A8-4A41-B672-2BF182D03BB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69808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E6E18-592F-405E-9ED0-67C1870FD389}" type="datetimeFigureOut">
              <a:rPr lang="sk-SK" smtClean="0"/>
              <a:t>11.12.2020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3C0A0-82A8-4A41-B672-2BF182D03BB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39510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E6E18-592F-405E-9ED0-67C1870FD389}" type="datetimeFigureOut">
              <a:rPr lang="sk-SK" smtClean="0"/>
              <a:t>11.12.2020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3C0A0-82A8-4A41-B672-2BF182D03BB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32688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E6E18-592F-405E-9ED0-67C1870FD389}" type="datetimeFigureOut">
              <a:rPr lang="sk-SK" smtClean="0"/>
              <a:t>11.12.2020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3C0A0-82A8-4A41-B672-2BF182D03BB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0825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19672" y="620688"/>
            <a:ext cx="7772400" cy="1470025"/>
          </a:xfrm>
        </p:spPr>
        <p:txBody>
          <a:bodyPr>
            <a:noAutofit/>
          </a:bodyPr>
          <a:lstStyle/>
          <a:p>
            <a:r>
              <a:rPr lang="sk-SK" sz="7200" b="1" dirty="0" smtClean="0">
                <a:solidFill>
                  <a:schemeClr val="accent3">
                    <a:lumMod val="50000"/>
                  </a:schemeClr>
                </a:solidFill>
              </a:rPr>
              <a:t>Drobné lesné </a:t>
            </a:r>
            <a:r>
              <a:rPr lang="sk-SK" sz="7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živočíchy</a:t>
            </a:r>
            <a:endParaRPr lang="sk-SK" sz="72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499992" y="5589240"/>
            <a:ext cx="4392488" cy="913656"/>
          </a:xfrm>
        </p:spPr>
        <p:txBody>
          <a:bodyPr>
            <a:normAutofit/>
          </a:bodyPr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BIOLÓGIA pre 5. ročník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1196752"/>
            <a:ext cx="4464496" cy="476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13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Zvinavec</a:t>
            </a:r>
            <a:r>
              <a:rPr lang="sk-SK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sk-SK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hráni sa </a:t>
            </a:r>
            <a:r>
              <a:rPr lang="sk-SK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zvinutím do guľky</a:t>
            </a:r>
          </a:p>
          <a:p>
            <a:pPr>
              <a:buFontTx/>
              <a:buChar char="-"/>
            </a:pP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živí sa </a:t>
            </a:r>
            <a:r>
              <a:rPr lang="sk-SK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rozkladajúcimi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 rastlinami a živočíchmi 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429000"/>
            <a:ext cx="3828026" cy="2993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738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" y="0"/>
            <a:ext cx="918676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35696" y="476672"/>
            <a:ext cx="5976664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6600" b="1" dirty="0" smtClean="0">
                <a:solidFill>
                  <a:schemeClr val="bg1"/>
                </a:solidFill>
              </a:rPr>
              <a:t>ĎAKUJEM </a:t>
            </a:r>
            <a:endParaRPr lang="sk-SK" sz="66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sk-SK" sz="6600" b="1" dirty="0" smtClean="0">
                <a:solidFill>
                  <a:schemeClr val="bg1"/>
                </a:solidFill>
              </a:rPr>
              <a:t>ZA </a:t>
            </a:r>
            <a:r>
              <a:rPr lang="sk-SK" sz="6600" b="1" dirty="0" smtClean="0">
                <a:solidFill>
                  <a:schemeClr val="bg1"/>
                </a:solidFill>
              </a:rPr>
              <a:t>POZORNOSŤ!</a:t>
            </a:r>
            <a:endParaRPr lang="sk-SK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08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Kde žijú?</a:t>
            </a:r>
            <a:endParaRPr lang="sk-SK" b="1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lese:</a:t>
            </a:r>
          </a:p>
          <a:p>
            <a:pPr lvl="1">
              <a:buFontTx/>
              <a:buChar char="-"/>
            </a:pP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 </a:t>
            </a:r>
            <a:r>
              <a:rPr lang="sk-SK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listami</a:t>
            </a:r>
          </a:p>
          <a:p>
            <a:pPr lvl="1">
              <a:buFontTx/>
              <a:buChar char="-"/>
            </a:pP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 </a:t>
            </a:r>
            <a:r>
              <a:rPr lang="sk-SK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kameňmi</a:t>
            </a:r>
          </a:p>
          <a:p>
            <a:pPr lvl="1">
              <a:buFontTx/>
              <a:buChar char="-"/>
            </a:pP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</a:t>
            </a:r>
            <a:r>
              <a:rPr lang="sk-SK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pôde</a:t>
            </a:r>
          </a:p>
          <a:p>
            <a:pPr lvl="1">
              <a:buFontTx/>
              <a:buChar char="-"/>
            </a:pP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kôre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odumierajúcich stromov 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052736"/>
            <a:ext cx="2133600" cy="238125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293096"/>
            <a:ext cx="2669283" cy="200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448441"/>
            <a:ext cx="2863205" cy="2099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662771"/>
            <a:ext cx="2454567" cy="163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177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Aké je ich telo?</a:t>
            </a:r>
            <a:endParaRPr lang="sk-SK" b="1" i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sk-SK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</a:t>
            </a:r>
            <a:r>
              <a:rPr lang="sk-SK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lánkované</a:t>
            </a:r>
          </a:p>
          <a:p>
            <a:pPr marL="0" indent="0">
              <a:buNone/>
            </a:pP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04864"/>
            <a:ext cx="3569171" cy="422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071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Čím sa živia?</a:t>
            </a:r>
            <a:endParaRPr lang="sk-SK" b="1" i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ozkladajúcimi sa </a:t>
            </a:r>
            <a:r>
              <a:rPr lang="sk-SK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zvyškami</a:t>
            </a:r>
          </a:p>
          <a:p>
            <a:pPr>
              <a:buFontTx/>
              <a:buChar char="-"/>
            </a:pP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prospievajú k tvorbe </a:t>
            </a:r>
            <a:r>
              <a:rPr lang="sk-SK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humusu</a:t>
            </a:r>
          </a:p>
          <a:p>
            <a:pPr marL="0" indent="0">
              <a:buNone/>
            </a:pP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2771265" y="2763238"/>
            <a:ext cx="1800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21088"/>
            <a:ext cx="36576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801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i="1" u="sng" dirty="0" smtClean="0">
                <a:solidFill>
                  <a:schemeClr val="accent3">
                    <a:lumMod val="75000"/>
                  </a:schemeClr>
                </a:solidFill>
              </a:rPr>
              <a:t>Ktoré živočíchy tu patria?</a:t>
            </a:r>
            <a:endParaRPr lang="sk-SK" b="1" i="1" u="sng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nohonôžky</a:t>
            </a: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tonôžky</a:t>
            </a:r>
          </a:p>
          <a:p>
            <a:r>
              <a:rPr lang="sk-SK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hvostoskoky</a:t>
            </a: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ižiavky, ...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25144"/>
            <a:ext cx="8814460" cy="1517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03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Žižiavka </a:t>
            </a:r>
            <a:endParaRPr lang="sk-SK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 telo chráni </a:t>
            </a:r>
            <a:r>
              <a:rPr lang="sk-SK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pancier</a:t>
            </a:r>
          </a:p>
          <a:p>
            <a:pPr>
              <a:buFontTx/>
              <a:buChar char="-"/>
            </a:pP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ije pod</a:t>
            </a:r>
            <a:r>
              <a:rPr lang="sk-SK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lístím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(vo vlhku)</a:t>
            </a:r>
          </a:p>
          <a:p>
            <a:pPr>
              <a:buFontTx/>
              <a:buChar char="-"/>
            </a:pP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ýcha </a:t>
            </a:r>
            <a:r>
              <a:rPr lang="sk-SK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žiabrami </a:t>
            </a:r>
          </a:p>
          <a:p>
            <a:pPr>
              <a:buFontTx/>
              <a:buChar char="-"/>
            </a:pP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 </a:t>
            </a:r>
            <a:r>
              <a:rPr lang="sk-SK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sploštené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telo </a:t>
            </a:r>
          </a:p>
          <a:p>
            <a:pPr>
              <a:buFontTx/>
              <a:buChar char="-"/>
            </a:pP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443955"/>
            <a:ext cx="4762500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396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Mnohonôžka</a:t>
            </a:r>
            <a:r>
              <a:rPr lang="sk-SK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sk-SK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sk-SK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sk-SK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krúhle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článkované telo</a:t>
            </a:r>
          </a:p>
          <a:p>
            <a:pPr>
              <a:buFontTx/>
              <a:buChar char="-"/>
            </a:pPr>
            <a:r>
              <a:rPr lang="sk-SK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páry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krátkych </a:t>
            </a:r>
            <a:r>
              <a:rPr lang="sk-SK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končatín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každom</a:t>
            </a:r>
            <a:r>
              <a:rPr lang="sk-SK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článku</a:t>
            </a:r>
          </a:p>
          <a:p>
            <a:pPr>
              <a:buFontTx/>
              <a:buChar char="-"/>
            </a:pP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iví sa </a:t>
            </a:r>
            <a:r>
              <a:rPr lang="sk-SK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rastlinami</a:t>
            </a: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24227" y="2628501"/>
            <a:ext cx="3280737" cy="4881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291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Stonôžka </a:t>
            </a:r>
            <a:endParaRPr lang="sk-SK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  <a:r>
              <a:rPr lang="sk-SK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dravá</a:t>
            </a:r>
          </a:p>
          <a:p>
            <a:pPr>
              <a:buFontTx/>
              <a:buChar char="-"/>
            </a:pP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každom článku </a:t>
            </a:r>
            <a:r>
              <a:rPr lang="sk-SK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pár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končatín (až 23 párov)</a:t>
            </a:r>
          </a:p>
          <a:p>
            <a:pPr>
              <a:buFontTx/>
              <a:buChar char="-"/>
            </a:pP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iví sa drobnými </a:t>
            </a:r>
            <a:r>
              <a:rPr lang="sk-SK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chrobákmi</a:t>
            </a:r>
            <a:endParaRPr lang="sk-SK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2" name="Picture 4" descr="https://upload.wikimedia.org/wikipedia/commons/2/2e/Lithobius_forficat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1008"/>
            <a:ext cx="4400939" cy="29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11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Chvostoskok</a:t>
            </a:r>
            <a:r>
              <a:rPr lang="sk-SK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sk-SK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 žije v </a:t>
            </a:r>
            <a:r>
              <a:rPr lang="sk-SK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machu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k-SK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lístí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...</a:t>
            </a:r>
          </a:p>
          <a:p>
            <a:pPr>
              <a:buFontTx/>
              <a:buChar char="-"/>
            </a:pPr>
            <a:r>
              <a:rPr lang="sk-SK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sk-SK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káče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(vidlica na brušku)</a:t>
            </a:r>
          </a:p>
          <a:p>
            <a:pPr>
              <a:buFontTx/>
              <a:buChar char="-"/>
            </a:pP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iví sa </a:t>
            </a:r>
            <a:r>
              <a:rPr lang="sk-SK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odumretými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organizmami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573016"/>
            <a:ext cx="4962128" cy="3014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8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144</Words>
  <Application>Microsoft Office PowerPoint</Application>
  <PresentationFormat>Prezentácia na obrazovke (4:3)</PresentationFormat>
  <Paragraphs>43</Paragraphs>
  <Slides>11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4" baseType="lpstr">
      <vt:lpstr>Arial</vt:lpstr>
      <vt:lpstr>Calibri</vt:lpstr>
      <vt:lpstr>Motiv systému Office</vt:lpstr>
      <vt:lpstr>Drobné lesné živočíchy</vt:lpstr>
      <vt:lpstr>Kde žijú?</vt:lpstr>
      <vt:lpstr>Aké je ich telo?</vt:lpstr>
      <vt:lpstr>Čím sa živia?</vt:lpstr>
      <vt:lpstr>Ktoré živočíchy tu patria?</vt:lpstr>
      <vt:lpstr>Žižiavka </vt:lpstr>
      <vt:lpstr>Mnohonôžka </vt:lpstr>
      <vt:lpstr>Stonôžka </vt:lpstr>
      <vt:lpstr>Chvostoskok </vt:lpstr>
      <vt:lpstr>Zvinavec 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Drobné lesné živočíchy</dc:title>
  <dc:creator>Admin</dc:creator>
  <cp:lastModifiedBy>HP</cp:lastModifiedBy>
  <cp:revision>5</cp:revision>
  <dcterms:created xsi:type="dcterms:W3CDTF">2015-11-19T19:30:54Z</dcterms:created>
  <dcterms:modified xsi:type="dcterms:W3CDTF">2020-12-11T19:18:40Z</dcterms:modified>
</cp:coreProperties>
</file>