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1" r:id="rId9"/>
    <p:sldId id="262" r:id="rId10"/>
    <p:sldId id="265" r:id="rId11"/>
    <p:sldId id="263" r:id="rId12"/>
    <p:sldId id="269" r:id="rId13"/>
    <p:sldId id="270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464-B7AC-4639-9F48-5126F71E74B3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CF8-4DFC-495B-A2A8-4C4E3D97AF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95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464-B7AC-4639-9F48-5126F71E74B3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CF8-4DFC-495B-A2A8-4C4E3D97AF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44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464-B7AC-4639-9F48-5126F71E74B3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CF8-4DFC-495B-A2A8-4C4E3D97AF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001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464-B7AC-4639-9F48-5126F71E74B3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CF8-4DFC-495B-A2A8-4C4E3D97AF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85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464-B7AC-4639-9F48-5126F71E74B3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CF8-4DFC-495B-A2A8-4C4E3D97AF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970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464-B7AC-4639-9F48-5126F71E74B3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CF8-4DFC-495B-A2A8-4C4E3D97AF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306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464-B7AC-4639-9F48-5126F71E74B3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CF8-4DFC-495B-A2A8-4C4E3D97AF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995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464-B7AC-4639-9F48-5126F71E74B3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CF8-4DFC-495B-A2A8-4C4E3D97AF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636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464-B7AC-4639-9F48-5126F71E74B3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CF8-4DFC-495B-A2A8-4C4E3D97AF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284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464-B7AC-4639-9F48-5126F71E74B3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CF8-4DFC-495B-A2A8-4C4E3D97AF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796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464-B7AC-4639-9F48-5126F71E74B3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CF8-4DFC-495B-A2A8-4C4E3D97AF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800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B464-B7AC-4639-9F48-5126F71E74B3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E3CF8-4DFC-495B-A2A8-4C4E3D97AF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070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9097" y="2100262"/>
            <a:ext cx="6443331" cy="1302157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 tela - koža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027" y="5783263"/>
            <a:ext cx="4253023" cy="1027112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BIOLÓGIA pre 7. ročník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07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2659"/>
          </a:xfrm>
        </p:spPr>
        <p:txBody>
          <a:bodyPr>
            <a:noAutofit/>
          </a:bodyPr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Deriváty 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kože</a:t>
            </a: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(prídavné orgány)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Patria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žľazy, vlasy a nechty. 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base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Vlasy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 nachádzajú na takmer celom kožnom povrchu okrem dlaní, plôšok nôh a penisu. Vlasy delíme na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dlhé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ku ktorým patria vlasy na hlave, chlpy v podpazuší a na vonkajších pohlavných orgánoch, fúzy a tiež ochlpenie tela. Zvyšok sú vlasy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krátke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očné riasy, obočie, chĺpky v nose a vo vonkajšom zvukovode. 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base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Ďalším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derivátom kože je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necht.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Necht je útvar zložený z plochých zrohovatených buniek. Nechtová platnička rastie rýchlosťou asi 0,1 mm za 24 hodín, na nohách však pomalšie. Znamená to, že celý necht odrastie približne za 3 až 4 mesiace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48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Poranenia kože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2296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mechanické poranenie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odreniny, škrabance</a:t>
            </a: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tepelné poškodenia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popáleniny, obareniny, omrzliny</a:t>
            </a: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chemické poškodenia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poleptanie kyselinami, zásadami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90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Použitá literatúra: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Uhereková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M: Biológia pre 7. ročník. Bratislava, 2017.</a:t>
            </a:r>
          </a:p>
          <a:p>
            <a:pPr marL="0" indent="0">
              <a:buNone/>
            </a:pP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Uhereková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M: Biológia – starostlivosť o zdravie človeka. Bratislava, 2014.</a:t>
            </a:r>
          </a:p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Obrázky: internet</a:t>
            </a:r>
          </a:p>
          <a:p>
            <a:pPr marL="0" indent="0"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81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7173" y="2529009"/>
            <a:ext cx="7152249" cy="1016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Ďakujem za pozornosť!</a:t>
            </a:r>
            <a:endParaRPr lang="sk-SK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84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Koža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Koža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 najväčší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orgán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tela, tvorí asi 12% telesnej hmotnosti (1,6-2m</a:t>
            </a:r>
            <a:r>
              <a:rPr lang="sk-SK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sk-SK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a pokrýva telo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 rozličných častiach tela má odlišnú hrúbku (najtenšia je na mihalniciach a najhrubšia na dlani a stupaji nohy)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Spolu s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vlasmi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nechtami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tvorí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kožný systém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62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(funkcie) kože 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ochranná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chráni organizmus pre mechanickým a chemickým poškodením, pred účinkami UV-žiarenia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obranná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bráni vniknutiu mikroorganizmov do tela – chráni pred infekciami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termoregulačná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zúčastňuje sa na termoregulácii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vylučovacia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vylučuje niektoré odpadové látky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zásobná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je zásobárňou tuku (zdroj energie a izolácia)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metabolická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zabezpečuje tvorbu vitamínu D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a iné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(umožňuje vstrebávať látky rozpustné v tukoch, ovplyvňuje hospodárenie s vodou v tele, je sídlom hmatu ... )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68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Vrstvy kože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Pokožka (epiderma)</a:t>
            </a:r>
          </a:p>
          <a:p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Zamša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derma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Podkožné väzivo 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Obrázok 4" descr="Výrez obrazovky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40637"/>
            <a:ext cx="5486400" cy="3900415"/>
          </a:xfrm>
          <a:prstGeom prst="rect">
            <a:avLst/>
          </a:prstGeom>
        </p:spPr>
      </p:pic>
      <p:pic>
        <p:nvPicPr>
          <p:cNvPr id="6" name="Obrázok 5" descr="Výrez obrazovky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3" y="3572221"/>
            <a:ext cx="3248025" cy="28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Pokožka (epiderma)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Pokožka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bezcievna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vrchná vrstva, vyživovaná zo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zamše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tvorí ochranný obal celého tela  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možňuje vznik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nechtov, vlasov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chlpov.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Má 5 vrstiev: 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corneum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lucidum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granulosum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spinosum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basale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7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6290" y="379994"/>
            <a:ext cx="7846215" cy="5640977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dolných vrstvách pokožky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sa tvoria bunky (delia a rastú), ktoré smerom nahor vytláčajú staršie bunky k povrchu. Celá pokožka sa týmto spôsobom obmení za 3-4 týždne. Tieto vrstvy obsahujú kožné (pigmentové) farbivo –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melanín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ktorého množstvo ovplyvňuje farbu kože jedinca a chráni telo pred UV žiarením. 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horných vrstvách pokožky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sú bunky naplnené tuhou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vode odolnou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bielkovinou –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keratínom,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ktorý bráni vode, aby vstupovala do tela. Tieto bunky rohovatejú, odumierajú a odlupujú a sú nahradené bunkami z hlbších vrstiev (denne stratíme okolo 2 miliónov buniek). Vďaka prirodzenému odlupovaniu sa koža očisťuje, tým sa zbavuje baktérií a vírusov. </a:t>
            </a: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Obrázok 4" descr="Výrez obrazovky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06" y="1437555"/>
            <a:ext cx="3796898" cy="346907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6268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9316" y="323557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Zamša</a:t>
            </a: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sk-SK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derma</a:t>
            </a: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sk-SK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87680" y="1304779"/>
            <a:ext cx="3760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väzivová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vrstva kože, tvorená sieťou </a:t>
            </a:r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kolagénových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elastických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vlákien</a:t>
            </a:r>
          </a:p>
          <a:p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VÃ½sledok vyhÄ¾adÃ¡vania obrÃ¡zkov pre dopyt koÅ¾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97829" y="561505"/>
            <a:ext cx="7294158" cy="5508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4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1"/>
          </a:xfrm>
        </p:spPr>
        <p:txBody>
          <a:bodyPr/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Nachádzajú sa v nej: 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2606" y="1358348"/>
            <a:ext cx="11034932" cy="5092505"/>
          </a:xfrm>
        </p:spPr>
        <p:txBody>
          <a:bodyPr>
            <a:noAutofit/>
          </a:bodyPr>
          <a:lstStyle/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rvné vlásočnice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lymfatické cievy</a:t>
            </a:r>
          </a:p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vlasové vačky,</a:t>
            </a:r>
          </a:p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Receptory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 vnímanie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tlaku, dotyku, tepla, chladu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bolesti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Meisnerovo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Ruffiniho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Paciniho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Krauseho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telieská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sk-S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otné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žľazy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vylučujú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pot,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mazové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žľazy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vytvárajú tuk, ktorý sa nazýva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maz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zpriamovače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chlpov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– malé svaly, ktoré napriamujú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chĺpky („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husia koža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“),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ervové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pletence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– skupina zakončenia nervových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vláken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papily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vytvárajú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charakteristický obraz odtlačkov prstov každého človeka. Odtlačkami prstov a ich ryhovaním sa zaoberá vedný odbor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daktyloskopia. </a:t>
            </a:r>
          </a:p>
        </p:txBody>
      </p:sp>
    </p:spTree>
    <p:extLst>
      <p:ext uri="{BB962C8B-B14F-4D97-AF65-F5344CB8AC3E}">
        <p14:creationId xmlns:p14="http://schemas.microsoft.com/office/powerpoint/2010/main" val="39507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Podkožné väzivo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Tukové bunky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Podkožné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väzivo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 spodnou vrstvou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kože a obsahuje najmä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tuk.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Okrem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termoregulácie sa v podkožnom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väzive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ukladajú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tuku rozpustné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vitamíny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(D, E, K, A)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42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669</Words>
  <Application>Microsoft Office PowerPoint</Application>
  <PresentationFormat>Širokouhlá</PresentationFormat>
  <Paragraphs>54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Motív balíka Office</vt:lpstr>
      <vt:lpstr>Povrch tela - koža</vt:lpstr>
      <vt:lpstr>Koža</vt:lpstr>
      <vt:lpstr>Význam (funkcie) kože </vt:lpstr>
      <vt:lpstr>Vrstvy kože</vt:lpstr>
      <vt:lpstr>Pokožka (epiderma)</vt:lpstr>
      <vt:lpstr>Prezentácia programu PowerPoint</vt:lpstr>
      <vt:lpstr>Prezentácia programu PowerPoint</vt:lpstr>
      <vt:lpstr>Nachádzajú sa v nej: </vt:lpstr>
      <vt:lpstr>Podkožné väzivo</vt:lpstr>
      <vt:lpstr>Deriváty kože (prídavné orgány)</vt:lpstr>
      <vt:lpstr>Poranenia kože</vt:lpstr>
      <vt:lpstr>Použitá literatúra: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Povrch tela - koža</dc:title>
  <dc:creator>Zborovňa 3</dc:creator>
  <cp:lastModifiedBy>HP</cp:lastModifiedBy>
  <cp:revision>31</cp:revision>
  <dcterms:created xsi:type="dcterms:W3CDTF">2020-11-10T08:13:33Z</dcterms:created>
  <dcterms:modified xsi:type="dcterms:W3CDTF">2020-12-11T19:46:17Z</dcterms:modified>
</cp:coreProperties>
</file>