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64" r:id="rId5"/>
    <p:sldId id="265" r:id="rId6"/>
    <p:sldId id="263" r:id="rId7"/>
    <p:sldId id="260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FCAF-C14F-405D-9148-4E5EA14458FD}" type="datetimeFigureOut">
              <a:rPr lang="sk-SK" smtClean="0"/>
              <a:pPr/>
              <a:t>29.01.2021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3164-1E17-4168-BCA4-D97C5F8EB2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FCAF-C14F-405D-9148-4E5EA14458FD}" type="datetimeFigureOut">
              <a:rPr lang="sk-SK" smtClean="0"/>
              <a:pPr/>
              <a:t>29.01.2021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3164-1E17-4168-BCA4-D97C5F8EB2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FCAF-C14F-405D-9148-4E5EA14458FD}" type="datetimeFigureOut">
              <a:rPr lang="sk-SK" smtClean="0"/>
              <a:pPr/>
              <a:t>29.01.2021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3164-1E17-4168-BCA4-D97C5F8EB2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FCAF-C14F-405D-9148-4E5EA14458FD}" type="datetimeFigureOut">
              <a:rPr lang="sk-SK" smtClean="0"/>
              <a:pPr/>
              <a:t>29.01.2021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3164-1E17-4168-BCA4-D97C5F8EB2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FCAF-C14F-405D-9148-4E5EA14458FD}" type="datetimeFigureOut">
              <a:rPr lang="sk-SK" smtClean="0"/>
              <a:pPr/>
              <a:t>29.01.2021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3164-1E17-4168-BCA4-D97C5F8EB2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FCAF-C14F-405D-9148-4E5EA14458FD}" type="datetimeFigureOut">
              <a:rPr lang="sk-SK" smtClean="0"/>
              <a:pPr/>
              <a:t>29.01.2021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3164-1E17-4168-BCA4-D97C5F8EB2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FCAF-C14F-405D-9148-4E5EA14458FD}" type="datetimeFigureOut">
              <a:rPr lang="sk-SK" smtClean="0"/>
              <a:pPr/>
              <a:t>29.01.2021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3164-1E17-4168-BCA4-D97C5F8EB2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FCAF-C14F-405D-9148-4E5EA14458FD}" type="datetimeFigureOut">
              <a:rPr lang="sk-SK" smtClean="0"/>
              <a:pPr/>
              <a:t>29.01.2021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BE3164-1E17-4168-BCA4-D97C5F8EB2F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FCAF-C14F-405D-9148-4E5EA14458FD}" type="datetimeFigureOut">
              <a:rPr lang="sk-SK" smtClean="0"/>
              <a:pPr/>
              <a:t>29.01.2021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3164-1E17-4168-BCA4-D97C5F8EB2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FCAF-C14F-405D-9148-4E5EA14458FD}" type="datetimeFigureOut">
              <a:rPr lang="sk-SK" smtClean="0"/>
              <a:pPr/>
              <a:t>29.01.2021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7BE3164-1E17-4168-BCA4-D97C5F8EB2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7DFFCAF-C14F-405D-9148-4E5EA14458FD}" type="datetimeFigureOut">
              <a:rPr lang="sk-SK" smtClean="0"/>
              <a:pPr/>
              <a:t>29.01.2021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3164-1E17-4168-BCA4-D97C5F8EB2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7DFFCAF-C14F-405D-9148-4E5EA14458FD}" type="datetimeFigureOut">
              <a:rPr lang="sk-SK" smtClean="0"/>
              <a:pPr/>
              <a:t>29.01.2021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BE3164-1E17-4168-BCA4-D97C5F8EB2F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Podnebn%C3%A9_p%C3%A1smo" TargetMode="External"/><Relationship Id="rId3" Type="http://schemas.openxmlformats.org/officeDocument/2006/relationships/hyperlink" Target="http://www.pngall.com/four-seasons-png" TargetMode="External"/><Relationship Id="rId7" Type="http://schemas.openxmlformats.org/officeDocument/2006/relationships/hyperlink" Target="https://www.searchpng.com/2019/02/07/mountain-png-image-free-download-2/" TargetMode="External"/><Relationship Id="rId2" Type="http://schemas.openxmlformats.org/officeDocument/2006/relationships/hyperlink" Target="https://www.zborovna.sk/kniznica.php?action=show_version&amp;id=1256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nghunter.com/png/tree-png-transparent/" TargetMode="External"/><Relationship Id="rId5" Type="http://schemas.openxmlformats.org/officeDocument/2006/relationships/hyperlink" Target="https://www.pinterest.com/pin/476889048027737841/" TargetMode="External"/><Relationship Id="rId4" Type="http://schemas.openxmlformats.org/officeDocument/2006/relationships/hyperlink" Target="https://www.pngfuel.com/free-png/adamk" TargetMode="External"/><Relationship Id="rId9" Type="http://schemas.openxmlformats.org/officeDocument/2006/relationships/hyperlink" Target="https://www.google.com/url?sa=i&amp;source=images&amp;cd=&amp;ved=2ahUKEwjD6ezVmanoAhUb4OAKHc0PCAEQjB16BAgBEAM&amp;url=https://www.needpix.com/photo/89777/farmer-rural-worker-agriculture-farm-pick&amp;psig=AOvVaw0DmneFni8eoom35uXkT6_K&amp;ust=15847986356812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0" y="3769608"/>
            <a:ext cx="8858280" cy="1963648"/>
          </a:xfrm>
        </p:spPr>
        <p:txBody>
          <a:bodyPr>
            <a:normAutofit/>
          </a:bodyPr>
          <a:lstStyle/>
          <a:p>
            <a:pPr algn="ctr"/>
            <a:r>
              <a:rPr lang="sk-SK" sz="3600" dirty="0" smtClean="0"/>
              <a:t>Príroda  </a:t>
            </a:r>
            <a:r>
              <a:rPr lang="sk-SK" sz="3600" dirty="0" err="1" smtClean="0"/>
              <a:t>ameriky</a:t>
            </a:r>
            <a:r>
              <a:rPr lang="sk-SK" sz="3600" dirty="0" smtClean="0"/>
              <a:t> - 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>podnebie </a:t>
            </a:r>
            <a:r>
              <a:rPr lang="sk-SK" sz="3600" dirty="0" smtClean="0"/>
              <a:t>a typy krajín</a:t>
            </a:r>
            <a:endParaRPr lang="sk-SK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Geografia 9.ročník</a:t>
            </a:r>
            <a:endParaRPr lang="sk-SK" dirty="0"/>
          </a:p>
        </p:txBody>
      </p:sp>
      <p:pic>
        <p:nvPicPr>
          <p:cNvPr id="9" name="Obrázok 8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5072074"/>
            <a:ext cx="4857752" cy="1785950"/>
          </a:xfrm>
          <a:prstGeom prst="rect">
            <a:avLst/>
          </a:prstGeom>
        </p:spPr>
      </p:pic>
      <p:pic>
        <p:nvPicPr>
          <p:cNvPr id="10" name="Obrázok 9" descr="Mountain-PNG-Image-1024x3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0702"/>
            <a:ext cx="4527275" cy="1357298"/>
          </a:xfrm>
          <a:prstGeom prst="rect">
            <a:avLst/>
          </a:prstGeom>
        </p:spPr>
      </p:pic>
      <p:pic>
        <p:nvPicPr>
          <p:cNvPr id="11" name="Obrázok 10" descr="unname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0"/>
            <a:ext cx="4876800" cy="2657475"/>
          </a:xfrm>
          <a:prstGeom prst="rect">
            <a:avLst/>
          </a:prstGeom>
        </p:spPr>
      </p:pic>
      <p:pic>
        <p:nvPicPr>
          <p:cNvPr id="12" name="Obrázok 11" descr="purepng.com-tree-png-transparentnaturestylenaturalbeautifulgreen-541521125991uf5c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786182" cy="3289039"/>
          </a:xfrm>
          <a:prstGeom prst="rect">
            <a:avLst/>
          </a:prstGeom>
        </p:spPr>
      </p:pic>
      <p:pic>
        <p:nvPicPr>
          <p:cNvPr id="13" name="Obrázok 12" descr="383319b5c8f103c865738ed65e6b3af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0"/>
            <a:ext cx="2643206" cy="3306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Podnebné pásma Ameriky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32" y="1214422"/>
            <a:ext cx="9144032" cy="5000660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Kvôli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polohe a rozlohe Ameriky sa tu vyskytujú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všetky podnebné pásma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Podnebie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ovplyvnené aj nadmorskou výškou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časť Ameriky okolo rovníka sa vyznačuje teplým podnebím (aj ostrovy v Karibskom mori a okolie Mexického zálivu)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západe Ameriky                                              (púšte a polopúšte)                 veľmi malé množstvo zrážok</a:t>
            </a:r>
          </a:p>
        </p:txBody>
      </p:sp>
      <p:pic>
        <p:nvPicPr>
          <p:cNvPr id="4" name="Obrázok 3" descr="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771214"/>
            <a:ext cx="5214942" cy="3086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r>
              <a:rPr lang="sk-SK" b="1" dirty="0" smtClean="0"/>
              <a:t>Podnebné pásma Ameriky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32" y="1214422"/>
            <a:ext cx="7467600" cy="4525963"/>
          </a:xfrm>
        </p:spPr>
        <p:txBody>
          <a:bodyPr>
            <a:normAutofit/>
          </a:bodyPr>
          <a:lstStyle/>
          <a:p>
            <a:r>
              <a:rPr lang="sk-SK" dirty="0" smtClean="0"/>
              <a:t>Najväčšia </a:t>
            </a:r>
            <a:r>
              <a:rPr lang="sk-SK" dirty="0" smtClean="0"/>
              <a:t>časť Severnej Ameriky patrí </a:t>
            </a:r>
            <a:r>
              <a:rPr lang="sk-SK" dirty="0" smtClean="0"/>
              <a:t>  k </a:t>
            </a:r>
            <a:r>
              <a:rPr lang="sk-SK" b="1" dirty="0" smtClean="0"/>
              <a:t>miernemu podnebnému pásmu</a:t>
            </a:r>
          </a:p>
          <a:p>
            <a:pPr lvl="1"/>
            <a:r>
              <a:rPr lang="sk-SK" dirty="0" smtClean="0"/>
              <a:t>striedajú sa štyri ročné obdobia a zrážky nie sú rovnomerne rozložené</a:t>
            </a:r>
          </a:p>
          <a:p>
            <a:pPr lvl="1"/>
            <a:r>
              <a:rPr lang="sk-SK" dirty="0" smtClean="0"/>
              <a:t>mierne pásmo v Južnej Amerike sa nachádza iba v južnej časti</a:t>
            </a:r>
          </a:p>
          <a:p>
            <a:endParaRPr lang="sk-SK" dirty="0" smtClean="0"/>
          </a:p>
        </p:txBody>
      </p:sp>
      <p:pic>
        <p:nvPicPr>
          <p:cNvPr id="4" name="Obrázok 3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4818"/>
            <a:ext cx="914400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Podnebné pásma Ameriky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32" y="1423317"/>
            <a:ext cx="7467600" cy="4525963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Subtropické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pásmo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tvorí prechod medzi teplým a miernym pásmom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oboch častiach Ameriky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zastúpené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približne rovnomerne</a:t>
            </a:r>
          </a:p>
          <a:p>
            <a:pPr lvl="1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okolo Mexického zálivu                          sa nachádzajú subtropické lesy             a močiare</a:t>
            </a:r>
          </a:p>
        </p:txBody>
      </p:sp>
      <p:pic>
        <p:nvPicPr>
          <p:cNvPr id="5" name="Obrázok 4" descr="383319b5c8f103c865738ed65e6b3af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3" y="2390161"/>
            <a:ext cx="3571900" cy="4467863"/>
          </a:xfrm>
          <a:prstGeom prst="rect">
            <a:avLst/>
          </a:prstGeom>
        </p:spPr>
      </p:pic>
      <p:pic>
        <p:nvPicPr>
          <p:cNvPr id="6" name="Obrázok 5" descr="6ce30a4652e68cda67ca4cc1d15b77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8355" y="4572008"/>
            <a:ext cx="3608092" cy="2285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Podnebné pásma Ameriky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32" y="1423317"/>
            <a:ext cx="8100424" cy="4525963"/>
          </a:xfrm>
        </p:spPr>
        <p:txBody>
          <a:bodyPr>
            <a:normAutofit/>
          </a:bodyPr>
          <a:lstStyle/>
          <a:p>
            <a:r>
              <a:rPr lang="sk-SK" dirty="0" smtClean="0"/>
              <a:t>Severná </a:t>
            </a:r>
            <a:r>
              <a:rPr lang="sk-SK" dirty="0" smtClean="0"/>
              <a:t>časť Severnej Ameriky sa nachádza v </a:t>
            </a:r>
            <a:r>
              <a:rPr lang="sk-SK" b="1" dirty="0" smtClean="0"/>
              <a:t>studenom pásme</a:t>
            </a:r>
          </a:p>
          <a:p>
            <a:pPr lvl="1"/>
            <a:r>
              <a:rPr lang="sk-SK" dirty="0" smtClean="0"/>
              <a:t>striedajú sa tu polárny deň a polárna noc</a:t>
            </a:r>
          </a:p>
        </p:txBody>
      </p:sp>
      <p:pic>
        <p:nvPicPr>
          <p:cNvPr id="4" name="Obrázok 3" descr="thumb_33238_default_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52" y="2996952"/>
            <a:ext cx="6572296" cy="3709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krajín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32" y="1214422"/>
            <a:ext cx="7467600" cy="4525963"/>
          </a:xfrm>
        </p:spPr>
        <p:txBody>
          <a:bodyPr/>
          <a:lstStyle/>
          <a:p>
            <a:r>
              <a:rPr lang="sk-SK" dirty="0" smtClean="0"/>
              <a:t>V </a:t>
            </a:r>
            <a:r>
              <a:rPr lang="sk-SK" dirty="0" smtClean="0"/>
              <a:t>Amerike sa nachádzajú </a:t>
            </a:r>
            <a:endParaRPr lang="sk-SK" dirty="0" smtClean="0"/>
          </a:p>
          <a:p>
            <a:pPr marL="36576" indent="0">
              <a:buNone/>
            </a:pPr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sk-SK" b="1" dirty="0" smtClean="0"/>
              <a:t>všetky </a:t>
            </a:r>
            <a:r>
              <a:rPr lang="sk-SK" b="1" dirty="0" smtClean="0"/>
              <a:t>typy </a:t>
            </a:r>
            <a:r>
              <a:rPr lang="sk-SK" b="1" dirty="0" smtClean="0"/>
              <a:t>krajín:</a:t>
            </a:r>
            <a:endParaRPr lang="sk-SK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sk-SK" b="1" i="1" dirty="0" smtClean="0"/>
              <a:t>dažďové lesy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b="1" i="1" dirty="0" smtClean="0"/>
              <a:t>stepi</a:t>
            </a:r>
            <a:r>
              <a:rPr lang="sk-SK" dirty="0" smtClean="0"/>
              <a:t> – severná Amerika: prérie, južná Amerika: pampy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b="1" i="1" dirty="0" smtClean="0"/>
              <a:t>listnaté, zmiešané, ihličnaté lesy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b="1" i="1" dirty="0" smtClean="0"/>
              <a:t>tundra</a:t>
            </a:r>
            <a:r>
              <a:rPr lang="sk-SK" dirty="0" smtClean="0"/>
              <a:t> – typ krajiny v studenom podnebnom pásme</a:t>
            </a:r>
            <a:endParaRPr lang="sk-SK" dirty="0"/>
          </a:p>
        </p:txBody>
      </p:sp>
      <p:pic>
        <p:nvPicPr>
          <p:cNvPr id="7" name="Obrázok 6" descr="unname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429132"/>
            <a:ext cx="4876800" cy="2657475"/>
          </a:xfrm>
          <a:prstGeom prst="rect">
            <a:avLst/>
          </a:prstGeom>
        </p:spPr>
      </p:pic>
      <p:pic>
        <p:nvPicPr>
          <p:cNvPr id="15" name="Obrázok 14" descr="purepng.com-tree-png-transparentnaturestylenaturalbeautifulgreen-541521125991uf5c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37214"/>
            <a:ext cx="2786082" cy="2420257"/>
          </a:xfrm>
          <a:prstGeom prst="rect">
            <a:avLst/>
          </a:prstGeom>
        </p:spPr>
      </p:pic>
      <p:pic>
        <p:nvPicPr>
          <p:cNvPr id="17" name="Obrázok 16" descr="Mountain-PNG-Image-1024x3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44614"/>
            <a:ext cx="5715008" cy="1713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>
                <a:hlinkClick r:id="rId2"/>
              </a:rPr>
              <a:t>www.zborovna.sk</a:t>
            </a:r>
            <a:endParaRPr lang="sk-SK" dirty="0" smtClean="0">
              <a:hlinkClick r:id="rId2"/>
            </a:endParaRPr>
          </a:p>
          <a:p>
            <a:r>
              <a:rPr lang="sk-SK" dirty="0" smtClean="0">
                <a:hlinkClick r:id="rId3"/>
              </a:rPr>
              <a:t>PNG </a:t>
            </a:r>
            <a:r>
              <a:rPr lang="sk-SK" dirty="0" err="1" smtClean="0">
                <a:hlinkClick r:id="rId3"/>
              </a:rPr>
              <a:t>All</a:t>
            </a:r>
            <a:endParaRPr lang="sk-SK" dirty="0" smtClean="0">
              <a:hlinkClick r:id="rId3"/>
            </a:endParaRPr>
          </a:p>
          <a:p>
            <a:r>
              <a:rPr lang="sk-SK" u="sng" dirty="0" err="1" smtClean="0">
                <a:hlinkClick r:id="rId4"/>
              </a:rPr>
              <a:t>PNGFuel</a:t>
            </a:r>
            <a:endParaRPr lang="sk-SK" dirty="0" smtClean="0">
              <a:hlinkClick r:id="rId4"/>
            </a:endParaRPr>
          </a:p>
          <a:p>
            <a:r>
              <a:rPr lang="sk-SK" dirty="0" err="1" smtClean="0">
                <a:hlinkClick r:id="rId5"/>
              </a:rPr>
              <a:t>Pinterest</a:t>
            </a:r>
            <a:endParaRPr lang="sk-SK" dirty="0" smtClean="0">
              <a:hlinkClick r:id="rId5"/>
            </a:endParaRPr>
          </a:p>
          <a:p>
            <a:r>
              <a:rPr lang="sk-SK" u="sng" dirty="0" err="1" smtClean="0">
                <a:hlinkClick r:id="rId6"/>
              </a:rPr>
              <a:t>PNGHunter</a:t>
            </a:r>
            <a:endParaRPr lang="sk-SK" dirty="0" smtClean="0">
              <a:hlinkClick r:id="rId6"/>
            </a:endParaRPr>
          </a:p>
          <a:p>
            <a:r>
              <a:rPr lang="en-US" u="sng" dirty="0" smtClean="0">
                <a:hlinkClick r:id="rId7"/>
              </a:rPr>
              <a:t>Basketball Clipart PNG Image Free Download searchpng.com</a:t>
            </a:r>
            <a:endParaRPr lang="sk-SK" u="sng" dirty="0" smtClean="0">
              <a:hlinkClick r:id="rId7"/>
            </a:endParaRPr>
          </a:p>
          <a:p>
            <a:r>
              <a:rPr lang="sk-SK" u="sng" dirty="0" smtClean="0">
                <a:hlinkClick r:id="rId7"/>
              </a:rPr>
              <a:t>Internet</a:t>
            </a:r>
          </a:p>
          <a:p>
            <a:r>
              <a:rPr lang="sk-SK" u="sng" dirty="0" smtClean="0">
                <a:hlinkClick r:id="rId7"/>
              </a:rPr>
              <a:t>Učebnica Geografia 6.ročník</a:t>
            </a:r>
            <a:endParaRPr lang="en-US" dirty="0" smtClean="0">
              <a:hlinkClick r:id="rId7"/>
            </a:endParaRPr>
          </a:p>
          <a:p>
            <a:endParaRPr lang="sk-SK" dirty="0" smtClean="0">
              <a:hlinkClick r:id="rId8"/>
            </a:endParaRPr>
          </a:p>
          <a:p>
            <a:endParaRPr lang="sk-SK" dirty="0" smtClean="0">
              <a:hlinkClick r:id="rId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Vlastná 11">
      <a:dk1>
        <a:srgbClr val="92D050"/>
      </a:dk1>
      <a:lt1>
        <a:srgbClr val="FFFFFF"/>
      </a:lt1>
      <a:dk2>
        <a:srgbClr val="0070C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92D050"/>
      </a:accent4>
      <a:accent5>
        <a:srgbClr val="92D050"/>
      </a:accent5>
      <a:accent6>
        <a:srgbClr val="0070C0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677</TotalTime>
  <Words>200</Words>
  <Application>Microsoft Office PowerPoint</Application>
  <PresentationFormat>Prezentácia na obrazovke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Franklin Gothic Book</vt:lpstr>
      <vt:lpstr>Wingdings</vt:lpstr>
      <vt:lpstr>Wingdings 2</vt:lpstr>
      <vt:lpstr>Technický</vt:lpstr>
      <vt:lpstr>Príroda  ameriky -  podnebie a typy krajín</vt:lpstr>
      <vt:lpstr>Podnebné pásma Ameriky</vt:lpstr>
      <vt:lpstr>Podnebné pásma Ameriky</vt:lpstr>
      <vt:lpstr>Podnebné pásma Ameriky</vt:lpstr>
      <vt:lpstr>Podnebné pásma Ameriky</vt:lpstr>
      <vt:lpstr>Typy krajín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PC</dc:creator>
  <cp:lastModifiedBy>HP</cp:lastModifiedBy>
  <cp:revision>71</cp:revision>
  <dcterms:created xsi:type="dcterms:W3CDTF">2020-03-20T11:06:18Z</dcterms:created>
  <dcterms:modified xsi:type="dcterms:W3CDTF">2021-01-29T19:34:32Z</dcterms:modified>
</cp:coreProperties>
</file>