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48867C-17CE-4CC4-A2B2-A88014C4A50F}" type="datetimeFigureOut">
              <a:rPr lang="cs-CZ" smtClean="0"/>
              <a:pPr/>
              <a:t>13.03.2021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E62836-2401-4CE5-AFA8-A0BDBC77E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37560"/>
            <a:ext cx="7239280" cy="230124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Sídla Ameriky</a:t>
            </a:r>
            <a:br>
              <a:rPr lang="sk-SK" sz="3600" b="1" dirty="0" smtClean="0"/>
            </a:br>
            <a:r>
              <a:rPr lang="sk-SK" sz="3600" b="1" dirty="0" smtClean="0"/>
              <a:t>Problémy života ľudí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b="1" dirty="0" smtClean="0"/>
              <a:t>vo </a:t>
            </a:r>
            <a:r>
              <a:rPr lang="sk-SK" sz="3600" b="1" dirty="0" smtClean="0"/>
              <a:t>veľkých mestách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es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-71462"/>
            <a:ext cx="5715798" cy="32103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72" y="274638"/>
            <a:ext cx="7467600" cy="1143000"/>
          </a:xfrm>
        </p:spPr>
        <p:txBody>
          <a:bodyPr/>
          <a:lstStyle/>
          <a:p>
            <a:r>
              <a:rPr lang="sk-SK" b="1" dirty="0" smtClean="0"/>
              <a:t>Miesto pre život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2689251"/>
            <a:ext cx="7467600" cy="4525963"/>
          </a:xfrm>
        </p:spPr>
        <p:txBody>
          <a:bodyPr/>
          <a:lstStyle/>
          <a:p>
            <a:r>
              <a:rPr lang="sk-SK" b="1" dirty="0" smtClean="0"/>
              <a:t>život v mestách </a:t>
            </a:r>
            <a:r>
              <a:rPr lang="sk-SK" dirty="0" smtClean="0"/>
              <a:t>– žije tam väčšina obyvateľov Ameriky</a:t>
            </a:r>
            <a:endParaRPr lang="cs-CZ" dirty="0"/>
          </a:p>
          <a:p>
            <a:r>
              <a:rPr lang="sk-SK" b="1" dirty="0" smtClean="0"/>
              <a:t>vidiek</a:t>
            </a:r>
            <a:r>
              <a:rPr lang="sk-SK" dirty="0" smtClean="0"/>
              <a:t> – v Amerike a Kanade               sú to hlavne farmy</a:t>
            </a:r>
          </a:p>
          <a:p>
            <a:endParaRPr lang="sk-SK" dirty="0"/>
          </a:p>
          <a:p>
            <a:r>
              <a:rPr lang="sk-SK" b="1" dirty="0" smtClean="0"/>
              <a:t>Slovensko</a:t>
            </a:r>
            <a:r>
              <a:rPr lang="sk-SK" dirty="0" smtClean="0"/>
              <a:t> – veľa ľudí žije v mestách, rozdiel medzi počtom ľudí v meste a na vidieku je menší ako v Amerike</a:t>
            </a:r>
          </a:p>
        </p:txBody>
      </p:sp>
      <p:pic>
        <p:nvPicPr>
          <p:cNvPr id="5" name="Obrázek 4" descr="far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85" y="3092397"/>
            <a:ext cx="3406147" cy="2551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Veľkomestá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veľkomestá</a:t>
            </a:r>
            <a:r>
              <a:rPr lang="sk-SK" dirty="0" smtClean="0"/>
              <a:t> – v Amerike sú aj veľké mnohomiliónové veľkomestá</a:t>
            </a:r>
          </a:p>
          <a:p>
            <a:r>
              <a:rPr lang="sk-SK" dirty="0" smtClean="0"/>
              <a:t>menšie sídla v okolí sa priraďujú k týmto mestám</a:t>
            </a:r>
          </a:p>
          <a:p>
            <a:r>
              <a:rPr lang="sk-SK" b="1" dirty="0" smtClean="0"/>
              <a:t>štvrte chudobných </a:t>
            </a:r>
            <a:r>
              <a:rPr lang="sk-SK" dirty="0" smtClean="0"/>
              <a:t>– na okraji      miest, domy z nepálených tehál, neomietnuté, napojenie                        na elektrinu a vodu je často nelegálne</a:t>
            </a:r>
          </a:p>
          <a:p>
            <a:r>
              <a:rPr lang="sk-SK" b="1" dirty="0" smtClean="0"/>
              <a:t>luxusné štvrte </a:t>
            </a:r>
            <a:r>
              <a:rPr lang="sk-SK" dirty="0" smtClean="0"/>
              <a:t>– žijú tam              bohatí ľudia</a:t>
            </a:r>
            <a:endParaRPr lang="cs-CZ" dirty="0"/>
          </a:p>
        </p:txBody>
      </p:sp>
      <p:pic>
        <p:nvPicPr>
          <p:cNvPr id="5" name="Obrázek 4" descr="velkomes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85794"/>
            <a:ext cx="3500462" cy="1750231"/>
          </a:xfrm>
          <a:prstGeom prst="rect">
            <a:avLst/>
          </a:prstGeom>
        </p:spPr>
      </p:pic>
      <p:pic>
        <p:nvPicPr>
          <p:cNvPr id="6" name="Obrázek 5" descr="sl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86124"/>
            <a:ext cx="2768931" cy="1364966"/>
          </a:xfrm>
          <a:prstGeom prst="rect">
            <a:avLst/>
          </a:prstGeom>
        </p:spPr>
      </p:pic>
      <p:pic>
        <p:nvPicPr>
          <p:cNvPr id="7" name="Obrázek 6" descr="hi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116286"/>
            <a:ext cx="2285999" cy="174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k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214686"/>
            <a:ext cx="3719274" cy="1000132"/>
          </a:xfrm>
          <a:prstGeom prst="rect">
            <a:avLst/>
          </a:prstGeom>
        </p:spPr>
      </p:pic>
      <p:pic>
        <p:nvPicPr>
          <p:cNvPr id="10" name="Obrázek 9" descr="sk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69" y="3500438"/>
            <a:ext cx="1990725" cy="3305175"/>
          </a:xfrm>
          <a:prstGeom prst="rect">
            <a:avLst/>
          </a:prstGeom>
        </p:spPr>
      </p:pic>
      <p:pic>
        <p:nvPicPr>
          <p:cNvPr id="9" name="Obrázek 8" descr="s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55152"/>
            <a:ext cx="2746755" cy="2602848"/>
          </a:xfrm>
          <a:prstGeom prst="rect">
            <a:avLst/>
          </a:prstGeom>
        </p:spPr>
      </p:pic>
      <p:pic>
        <p:nvPicPr>
          <p:cNvPr id="8" name="Obrázek 7" descr="dopra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4583" y="1357298"/>
            <a:ext cx="2229417" cy="14957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Život v mestách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problémy veľkých miest </a:t>
            </a:r>
            <a:r>
              <a:rPr lang="sk-SK" dirty="0" smtClean="0"/>
              <a:t>– veľa ľudí na malom priestore, prehustená doprava, znečistené ovzdušie</a:t>
            </a:r>
          </a:p>
          <a:p>
            <a:r>
              <a:rPr lang="sk-SK" dirty="0" smtClean="0"/>
              <a:t>veľké mestá v Severnej Amerike sú sídlami bánk, úradov, spoločností</a:t>
            </a:r>
          </a:p>
          <a:p>
            <a:r>
              <a:rPr lang="sk-SK" dirty="0" smtClean="0"/>
              <a:t>mestá sa delia na </a:t>
            </a:r>
            <a:r>
              <a:rPr lang="sk-SK" b="1" dirty="0" smtClean="0"/>
              <a:t>štvrte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/>
              <a:t>priemyselné</a:t>
            </a:r>
            <a:r>
              <a:rPr lang="sk-SK" dirty="0" smtClean="0"/>
              <a:t> – sú oddelené od štvrtí na </a:t>
            </a:r>
            <a:r>
              <a:rPr lang="sk-SK" b="1" dirty="0" smtClean="0"/>
              <a:t>bývanie</a:t>
            </a:r>
            <a:r>
              <a:rPr lang="sk-SK" dirty="0" smtClean="0"/>
              <a:t> a </a:t>
            </a:r>
            <a:r>
              <a:rPr lang="sk-SK" b="1" dirty="0" smtClean="0"/>
              <a:t>odpočinok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/>
              <a:t>štvrte podľa národnosti obyvateľov</a:t>
            </a:r>
            <a:r>
              <a:rPr lang="sk-SK" dirty="0" smtClean="0"/>
              <a:t>       – talianske, hispánske, čínske....</a:t>
            </a:r>
            <a:endParaRPr lang="sk-SK" dirty="0"/>
          </a:p>
        </p:txBody>
      </p:sp>
      <p:pic>
        <p:nvPicPr>
          <p:cNvPr id="4" name="Obrázek 3" descr="ve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4" y="-24"/>
            <a:ext cx="2190764" cy="1643074"/>
          </a:xfrm>
          <a:prstGeom prst="rect">
            <a:avLst/>
          </a:prstGeom>
        </p:spPr>
      </p:pic>
      <p:pic>
        <p:nvPicPr>
          <p:cNvPr id="14" name="Obrázek 13" descr="stv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72798" y="5857892"/>
            <a:ext cx="1527896" cy="89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Veľkomestá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572164" cy="4525963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err="1" smtClean="0"/>
              <a:t>Ciudad</a:t>
            </a:r>
            <a:r>
              <a:rPr lang="sk-SK" b="1" dirty="0" smtClean="0"/>
              <a:t> </a:t>
            </a:r>
            <a:r>
              <a:rPr lang="sk-SK" b="1" dirty="0" err="1" smtClean="0"/>
              <a:t>da</a:t>
            </a:r>
            <a:r>
              <a:rPr lang="sk-SK" b="1" dirty="0" smtClean="0"/>
              <a:t> </a:t>
            </a:r>
            <a:r>
              <a:rPr lang="sk-SK" b="1" dirty="0" err="1" smtClean="0"/>
              <a:t>México</a:t>
            </a:r>
            <a:r>
              <a:rPr lang="sk-SK" dirty="0" smtClean="0"/>
              <a:t>	(Mexiko)</a:t>
            </a:r>
          </a:p>
          <a:p>
            <a:r>
              <a:rPr lang="sk-SK" b="1" dirty="0" err="1" smtClean="0"/>
              <a:t>Sao</a:t>
            </a:r>
            <a:r>
              <a:rPr lang="sk-SK" b="1" dirty="0" smtClean="0"/>
              <a:t> </a:t>
            </a:r>
            <a:r>
              <a:rPr lang="sk-SK" b="1" dirty="0" err="1" smtClean="0"/>
              <a:t>Paulo</a:t>
            </a:r>
            <a:r>
              <a:rPr lang="sk-SK" dirty="0" smtClean="0"/>
              <a:t>	(Brazília)</a:t>
            </a:r>
          </a:p>
          <a:p>
            <a:r>
              <a:rPr lang="sk-SK" b="1" dirty="0" smtClean="0"/>
              <a:t>New York</a:t>
            </a:r>
            <a:r>
              <a:rPr lang="sk-SK" dirty="0" smtClean="0"/>
              <a:t>	(USA)</a:t>
            </a:r>
          </a:p>
          <a:p>
            <a:r>
              <a:rPr lang="sk-SK" b="1" dirty="0" smtClean="0"/>
              <a:t>Los </a:t>
            </a:r>
            <a:r>
              <a:rPr lang="sk-SK" b="1" dirty="0" err="1" smtClean="0"/>
              <a:t>Angeles</a:t>
            </a:r>
            <a:r>
              <a:rPr lang="sk-SK" dirty="0" smtClean="0"/>
              <a:t>	(USA)</a:t>
            </a:r>
          </a:p>
          <a:p>
            <a:r>
              <a:rPr lang="sk-SK" b="1" dirty="0" smtClean="0"/>
              <a:t>Buenos Aires</a:t>
            </a:r>
            <a:r>
              <a:rPr lang="sk-SK" dirty="0" smtClean="0"/>
              <a:t>	(Argentína)</a:t>
            </a:r>
          </a:p>
          <a:p>
            <a:r>
              <a:rPr lang="sk-SK" b="1" dirty="0" smtClean="0"/>
              <a:t>Rio </a:t>
            </a:r>
            <a:r>
              <a:rPr lang="sk-SK" b="1" dirty="0" err="1" smtClean="0"/>
              <a:t>de</a:t>
            </a:r>
            <a:r>
              <a:rPr lang="sk-SK" b="1" dirty="0" smtClean="0"/>
              <a:t> Janeiro</a:t>
            </a:r>
            <a:r>
              <a:rPr lang="sk-SK" dirty="0" smtClean="0"/>
              <a:t>	(Brazília)</a:t>
            </a:r>
          </a:p>
          <a:p>
            <a:r>
              <a:rPr lang="sk-SK" b="1" dirty="0" smtClean="0"/>
              <a:t>Chicago</a:t>
            </a:r>
            <a:r>
              <a:rPr lang="sk-SK" dirty="0" smtClean="0"/>
              <a:t>	(USA)</a:t>
            </a:r>
          </a:p>
          <a:p>
            <a:r>
              <a:rPr lang="sk-SK" b="1" dirty="0" smtClean="0"/>
              <a:t>Lima</a:t>
            </a:r>
            <a:r>
              <a:rPr lang="sk-SK" dirty="0" smtClean="0"/>
              <a:t>	(Peru)</a:t>
            </a:r>
          </a:p>
          <a:p>
            <a:r>
              <a:rPr lang="sk-SK" b="1" dirty="0" smtClean="0"/>
              <a:t>Bogota</a:t>
            </a:r>
            <a:r>
              <a:rPr lang="sk-SK" dirty="0" smtClean="0"/>
              <a:t>	(Kolumbia)</a:t>
            </a:r>
          </a:p>
          <a:p>
            <a:r>
              <a:rPr lang="sk-SK" b="1" dirty="0" smtClean="0"/>
              <a:t>Santiago </a:t>
            </a:r>
            <a:r>
              <a:rPr lang="sk-SK" b="1" dirty="0" err="1" smtClean="0"/>
              <a:t>de</a:t>
            </a:r>
            <a:r>
              <a:rPr lang="sk-SK" b="1" dirty="0" smtClean="0"/>
              <a:t> Chile</a:t>
            </a:r>
            <a:r>
              <a:rPr lang="sk-SK" dirty="0" smtClean="0"/>
              <a:t>		(Čile)</a:t>
            </a:r>
          </a:p>
        </p:txBody>
      </p:sp>
      <p:pic>
        <p:nvPicPr>
          <p:cNvPr id="4" name="Obrázek 3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50" y="1214470"/>
            <a:ext cx="5878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Učebnica geografie</a:t>
            </a:r>
          </a:p>
          <a:p>
            <a:r>
              <a:rPr lang="sk-SK" dirty="0" smtClean="0"/>
              <a:t>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lastní 19">
      <a:dk1>
        <a:srgbClr val="FF6566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186</TotalTime>
  <Words>227</Words>
  <Application>Microsoft Office PowerPoint</Application>
  <PresentationFormat>Prezentácia na obrazovke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Wingdings 2</vt:lpstr>
      <vt:lpstr>Technický</vt:lpstr>
      <vt:lpstr>Sídla Ameriky Problémy života ľudí  vo veľkých mestách</vt:lpstr>
      <vt:lpstr>Miesto pre život</vt:lpstr>
      <vt:lpstr>Veľkomestá</vt:lpstr>
      <vt:lpstr>Život v mestách</vt:lpstr>
      <vt:lpstr>Veľkomestá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Sídla Ameriky Problémy života ľudí vo veľkých mestách</dc:title>
  <dc:creator>NB</dc:creator>
  <cp:lastModifiedBy>HP</cp:lastModifiedBy>
  <cp:revision>30</cp:revision>
  <dcterms:created xsi:type="dcterms:W3CDTF">2014-03-18T12:40:50Z</dcterms:created>
  <dcterms:modified xsi:type="dcterms:W3CDTF">2021-03-13T12:04:39Z</dcterms:modified>
</cp:coreProperties>
</file>