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ubprivlace.sk/info_75.php" TargetMode="External"/><Relationship Id="rId3" Type="http://schemas.openxmlformats.org/officeDocument/2006/relationships/hyperlink" Target="https://www.slovenskyrybar.sk/magazin/4-2015/chranme-pstruha-potocneho" TargetMode="External"/><Relationship Id="rId7" Type="http://schemas.openxmlformats.org/officeDocument/2006/relationships/hyperlink" Target="http://www.naturfoto.cz/stuka-obycajna-fotografie_sk-22052.html" TargetMode="External"/><Relationship Id="rId2" Type="http://schemas.openxmlformats.org/officeDocument/2006/relationships/hyperlink" Target="https://gadzetomania.pl/7315,ryba-robot-stanela-na-czele-lawic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lovenskeryby.sk/slovenske-ryby" TargetMode="External"/><Relationship Id="rId5" Type="http://schemas.openxmlformats.org/officeDocument/2006/relationships/hyperlink" Target="http://www.naturfoto.cz/kapor-obycajny-fotografie_sk-17348.html" TargetMode="External"/><Relationship Id="rId4" Type="http://schemas.openxmlformats.org/officeDocument/2006/relationships/hyperlink" Target="http://www.doba.sk/2014/02/19/fotografa-pod-morskou-hladinou-obklucil-huf-tisicov-ryb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9700" y="495300"/>
            <a:ext cx="9715500" cy="2133599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solidFill>
                  <a:srgbClr val="0000FF"/>
                </a:solidFill>
              </a:rPr>
              <a:t>Živočíchy vodného spoločenstva žijúce vo vode</a:t>
            </a:r>
            <a:endParaRPr lang="sk-SK" b="1" dirty="0">
              <a:solidFill>
                <a:srgbClr val="0000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64000" y="3182598"/>
            <a:ext cx="4191000" cy="81518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k-SK" b="1" dirty="0" smtClean="0">
                <a:solidFill>
                  <a:srgbClr val="0000FF"/>
                </a:solidFill>
              </a:rPr>
              <a:t>4. Ročník </a:t>
            </a:r>
          </a:p>
          <a:p>
            <a:pPr algn="ctr"/>
            <a:r>
              <a:rPr lang="sk-SK" b="1" dirty="0" smtClean="0">
                <a:solidFill>
                  <a:srgbClr val="0000FF"/>
                </a:solidFill>
              </a:rPr>
              <a:t>PRÍRODOVEDA</a:t>
            </a:r>
            <a:endParaRPr lang="sk-SK" b="1" dirty="0">
              <a:solidFill>
                <a:srgbClr val="0000FF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850" y="2501445"/>
            <a:ext cx="2667000" cy="186417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4645025"/>
            <a:ext cx="4762500" cy="14287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450" y="2622549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1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4912" y="203200"/>
            <a:ext cx="6249987" cy="965200"/>
          </a:xfrm>
        </p:spPr>
        <p:txBody>
          <a:bodyPr/>
          <a:lstStyle/>
          <a:p>
            <a:r>
              <a:rPr lang="sk-SK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Živočíchy žijúce vo vode </a:t>
            </a:r>
            <a:endParaRPr lang="sk-SK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8200" y="1168400"/>
            <a:ext cx="7315200" cy="4978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najviac živočíchov vo vode tvoria ryby,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telo majú pokryté </a:t>
            </a:r>
            <a:r>
              <a:rPr lang="sk-SK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šupinami</a:t>
            </a:r>
            <a:r>
              <a:rPr lang="sk-S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dýchajú </a:t>
            </a:r>
            <a:r>
              <a:rPr lang="sk-S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žiabrami - kyslík rozpustený vo vode</a:t>
            </a:r>
          </a:p>
          <a:p>
            <a:pPr>
              <a:lnSpc>
                <a:spcPct val="100000"/>
              </a:lnSpc>
            </a:pPr>
            <a:r>
              <a:rPr lang="sk-S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suchozemských živočíchov sa </a:t>
            </a:r>
            <a:r>
              <a:rPr lang="sk-S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líšia</a:t>
            </a:r>
            <a:r>
              <a:rPr lang="sk-SK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stavbou tela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spôsobom pohybu</a:t>
            </a:r>
          </a:p>
          <a:p>
            <a:pPr marL="800100" lvl="1" indent="-342900">
              <a:buFont typeface="+mj-lt"/>
              <a:buAutoNum type="alphaLcParenR"/>
            </a:pPr>
            <a:r>
              <a:rPr lang="sk-SK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dýchaním</a:t>
            </a:r>
          </a:p>
          <a:p>
            <a:endParaRPr lang="sk-SK" b="1" dirty="0" smtClean="0">
              <a:solidFill>
                <a:srgbClr val="0000FF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607" y="3823233"/>
            <a:ext cx="4749800" cy="296091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835" y="672636"/>
            <a:ext cx="3995137" cy="26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7900" y="276986"/>
            <a:ext cx="5880099" cy="584835"/>
          </a:xfrm>
        </p:spPr>
        <p:txBody>
          <a:bodyPr/>
          <a:lstStyle/>
          <a:p>
            <a:r>
              <a:rPr lang="sk-SK" b="1" dirty="0" smtClean="0">
                <a:solidFill>
                  <a:srgbClr val="0000FF"/>
                </a:solidFill>
              </a:rPr>
              <a:t>Kapor obyčajný</a:t>
            </a:r>
            <a:endParaRPr lang="sk-SK" b="1" dirty="0">
              <a:solidFill>
                <a:srgbClr val="0000FF"/>
              </a:solidFill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749300" y="861822"/>
            <a:ext cx="6438899" cy="57421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800" dirty="0" smtClean="0">
                <a:solidFill>
                  <a:srgbClr val="0000FF"/>
                </a:solidFill>
              </a:rPr>
              <a:t>-  </a:t>
            </a:r>
            <a:r>
              <a:rPr lang="sk-SK" sz="2800" dirty="0" smtClean="0">
                <a:solidFill>
                  <a:srgbClr val="0000FF"/>
                </a:solidFill>
              </a:rPr>
              <a:t>Patrí medzi </a:t>
            </a:r>
            <a:r>
              <a:rPr lang="sk-SK" sz="2800" b="1" dirty="0" smtClean="0">
                <a:solidFill>
                  <a:srgbClr val="0000FF"/>
                </a:solidFill>
              </a:rPr>
              <a:t>stavovce – ryba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2800" dirty="0" smtClean="0">
                <a:solidFill>
                  <a:srgbClr val="0000FF"/>
                </a:solidFill>
              </a:rPr>
              <a:t>Žije v rybníkoch, priehradách, pomaly tečúcich vodách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2800" dirty="0" smtClean="0">
                <a:solidFill>
                  <a:srgbClr val="0000FF"/>
                </a:solidFill>
              </a:rPr>
              <a:t>Telo má pokryté slizkou kožou a šupinami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2800" dirty="0" smtClean="0">
                <a:solidFill>
                  <a:srgbClr val="0000FF"/>
                </a:solidFill>
              </a:rPr>
              <a:t>Ústa má bezzubé a okolo má hmatové fúzy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2800" dirty="0" smtClean="0">
                <a:solidFill>
                  <a:srgbClr val="0000FF"/>
                </a:solidFill>
              </a:rPr>
              <a:t>Dýcha žiabrami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2800" dirty="0" smtClean="0">
                <a:solidFill>
                  <a:srgbClr val="0000FF"/>
                </a:solidFill>
              </a:rPr>
              <a:t>Pohybuje sa  plutvami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2800" dirty="0" smtClean="0">
                <a:solidFill>
                  <a:srgbClr val="0000FF"/>
                </a:solidFill>
              </a:rPr>
              <a:t>Živí sa rastlinami a drobnými živočíchmi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2800" dirty="0" smtClean="0">
                <a:solidFill>
                  <a:srgbClr val="0000FF"/>
                </a:solidFill>
              </a:rPr>
              <a:t>Rozmnožuje sa vajíčkami – ikrami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2800" dirty="0" smtClean="0">
                <a:solidFill>
                  <a:srgbClr val="0000FF"/>
                </a:solidFill>
              </a:rPr>
              <a:t>V zime sa schová do </a:t>
            </a:r>
            <a:r>
              <a:rPr lang="sk-SK" sz="2800" dirty="0" smtClean="0">
                <a:solidFill>
                  <a:srgbClr val="0000FF"/>
                </a:solidFill>
              </a:rPr>
              <a:t>bahna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800" dirty="0" smtClean="0">
                <a:solidFill>
                  <a:srgbClr val="0000FF"/>
                </a:solidFill>
              </a:rPr>
              <a:t>   </a:t>
            </a:r>
            <a:r>
              <a:rPr lang="sk-SK" sz="2800" dirty="0" smtClean="0">
                <a:solidFill>
                  <a:srgbClr val="0000FF"/>
                </a:solidFill>
              </a:rPr>
              <a:t>a nehýbe sa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sk-SK" sz="1800" dirty="0" smtClean="0">
              <a:solidFill>
                <a:srgbClr val="0000FF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sk-SK" sz="1800" dirty="0">
              <a:solidFill>
                <a:srgbClr val="0000FF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49" y="276987"/>
            <a:ext cx="3784600" cy="247891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154" y="3086100"/>
            <a:ext cx="5278475" cy="33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9771" y="190051"/>
            <a:ext cx="6367423" cy="692076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00FF"/>
                </a:solidFill>
              </a:rPr>
              <a:t>Šťuka obyčajná</a:t>
            </a:r>
            <a:endParaRPr lang="sk-SK" b="1" dirty="0">
              <a:solidFill>
                <a:srgbClr val="0000FF"/>
              </a:solidFill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4809771" y="968189"/>
            <a:ext cx="6367423" cy="54689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3200" b="1" dirty="0" smtClean="0">
                <a:solidFill>
                  <a:srgbClr val="0000FF"/>
                </a:solidFill>
              </a:rPr>
              <a:t>Patrí medzi stavovce – ryba,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3200" b="1" dirty="0" smtClean="0">
                <a:solidFill>
                  <a:srgbClr val="0000FF"/>
                </a:solidFill>
              </a:rPr>
              <a:t>žije v pomaly tečúcich a stojatých vodách,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3200" b="1" dirty="0">
                <a:solidFill>
                  <a:srgbClr val="0000FF"/>
                </a:solidFill>
              </a:rPr>
              <a:t>p</a:t>
            </a:r>
            <a:r>
              <a:rPr lang="sk-SK" sz="3200" b="1" dirty="0" smtClean="0">
                <a:solidFill>
                  <a:srgbClr val="0000FF"/>
                </a:solidFill>
              </a:rPr>
              <a:t>ohybuje sa plutvami, dýcha žiabrami,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3200" b="1" dirty="0">
                <a:solidFill>
                  <a:srgbClr val="0000FF"/>
                </a:solidFill>
              </a:rPr>
              <a:t>d</a:t>
            </a:r>
            <a:r>
              <a:rPr lang="sk-SK" sz="3200" b="1" dirty="0" smtClean="0">
                <a:solidFill>
                  <a:srgbClr val="0000FF"/>
                </a:solidFill>
              </a:rPr>
              <a:t>ravá ryba – živí sa drobnými </a:t>
            </a:r>
            <a:r>
              <a:rPr lang="sk-SK" sz="3200" b="1" dirty="0" smtClean="0">
                <a:solidFill>
                  <a:srgbClr val="0000FF"/>
                </a:solidFill>
              </a:rPr>
              <a:t>rybami,</a:t>
            </a:r>
            <a:endParaRPr lang="sk-SK" sz="3200" b="1" dirty="0" smtClean="0">
              <a:solidFill>
                <a:srgbClr val="0000FF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3200" b="1" dirty="0">
                <a:solidFill>
                  <a:srgbClr val="0000FF"/>
                </a:solidFill>
              </a:rPr>
              <a:t>r</a:t>
            </a:r>
            <a:r>
              <a:rPr lang="sk-SK" sz="3200" b="1" dirty="0" smtClean="0">
                <a:solidFill>
                  <a:srgbClr val="0000FF"/>
                </a:solidFill>
              </a:rPr>
              <a:t>ozmnožuje sa vajíčkami – ikrami, o vyliahnuté mláďatá sa nestará,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3200" b="1" dirty="0" smtClean="0">
                <a:solidFill>
                  <a:srgbClr val="0000FF"/>
                </a:solidFill>
              </a:rPr>
              <a:t>Môžeme ju vidieť aj v zime.</a:t>
            </a:r>
            <a:endParaRPr lang="sk-SK" sz="3200" b="1" dirty="0">
              <a:solidFill>
                <a:srgbClr val="0000FF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6" y="419548"/>
            <a:ext cx="4431991" cy="295835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54" y="3590096"/>
            <a:ext cx="4329953" cy="28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3495728" y="4214648"/>
            <a:ext cx="2947113" cy="16396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3200" b="1" dirty="0" smtClean="0">
                <a:solidFill>
                  <a:srgbClr val="0000FF"/>
                </a:solidFill>
              </a:rPr>
              <a:t>ostré a zahnuté zuby</a:t>
            </a:r>
            <a:endParaRPr lang="sk-SK" sz="3200" b="1" dirty="0">
              <a:solidFill>
                <a:srgbClr val="0000FF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981" y="3386958"/>
            <a:ext cx="4119398" cy="308954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080" y="246582"/>
            <a:ext cx="5199976" cy="283336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084522" y="630620"/>
            <a:ext cx="4191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800" b="1" dirty="0" smtClean="0">
                <a:solidFill>
                  <a:srgbClr val="0000FF"/>
                </a:solidFill>
              </a:rPr>
              <a:t>šťuka </a:t>
            </a:r>
            <a:r>
              <a:rPr lang="sk-SK" sz="2800" b="1" dirty="0" smtClean="0">
                <a:solidFill>
                  <a:srgbClr val="0000FF"/>
                </a:solidFill>
              </a:rPr>
              <a:t>má dlhé a štíhle telo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800" b="1" dirty="0" smtClean="0">
                <a:solidFill>
                  <a:srgbClr val="0000FF"/>
                </a:solidFill>
              </a:rPr>
              <a:t>veľkú hlavu zrastenú </a:t>
            </a:r>
            <a:r>
              <a:rPr lang="sk-SK" sz="2800" b="1" dirty="0" smtClean="0">
                <a:solidFill>
                  <a:srgbClr val="0000FF"/>
                </a:solidFill>
              </a:rPr>
              <a:t>    s </a:t>
            </a:r>
            <a:r>
              <a:rPr lang="sk-SK" sz="2800" b="1" dirty="0" smtClean="0">
                <a:solidFill>
                  <a:srgbClr val="0000FF"/>
                </a:solidFill>
              </a:rPr>
              <a:t>trupom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800" b="1" dirty="0" smtClean="0">
                <a:solidFill>
                  <a:srgbClr val="0000FF"/>
                </a:solidFill>
              </a:rPr>
              <a:t>výborný zrak</a:t>
            </a:r>
            <a:endParaRPr lang="sk-SK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5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1" y="771527"/>
            <a:ext cx="9906000" cy="498474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00FF"/>
                </a:solidFill>
              </a:rPr>
              <a:t>Použitá literatúra</a:t>
            </a:r>
            <a:endParaRPr lang="sk-SK" b="1" dirty="0">
              <a:solidFill>
                <a:srgbClr val="0000FF"/>
              </a:solidFill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141411" y="1465261"/>
            <a:ext cx="9906000" cy="480644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0000FF"/>
                </a:solidFill>
              </a:rPr>
              <a:t>Učebnica prírodovedy pre 4 roč. </a:t>
            </a:r>
            <a:r>
              <a:rPr lang="sk-SK" b="1" dirty="0" err="1">
                <a:solidFill>
                  <a:srgbClr val="0000FF"/>
                </a:solidFill>
              </a:rPr>
              <a:t>Adame</a:t>
            </a:r>
            <a:r>
              <a:rPr lang="sk-SK" b="1" dirty="0">
                <a:solidFill>
                  <a:srgbClr val="0000FF"/>
                </a:solidFill>
              </a:rPr>
              <a:t>  a </a:t>
            </a:r>
            <a:r>
              <a:rPr lang="sk-SK" b="1" dirty="0" smtClean="0">
                <a:solidFill>
                  <a:srgbClr val="0000FF"/>
                </a:solidFill>
              </a:rPr>
              <a:t>Kováčiková</a:t>
            </a:r>
            <a:endParaRPr lang="sk-SK" b="1" dirty="0" smtClean="0">
              <a:solidFill>
                <a:srgbClr val="0000FF"/>
              </a:solidFill>
              <a:hlinkClick r:id="rId2"/>
            </a:endParaRPr>
          </a:p>
          <a:p>
            <a:r>
              <a:rPr lang="sk-SK" b="1" dirty="0" smtClean="0">
                <a:hlinkClick r:id="rId2"/>
              </a:rPr>
              <a:t>https://gadzetomania.pl/7315,ryba-robot-stanela-na-czele-lawicy</a:t>
            </a:r>
            <a:endParaRPr lang="sk-SK" b="1" dirty="0" smtClean="0"/>
          </a:p>
          <a:p>
            <a:r>
              <a:rPr lang="sk-SK" b="1" dirty="0">
                <a:hlinkClick r:id="rId3"/>
              </a:rPr>
              <a:t>https://</a:t>
            </a:r>
            <a:r>
              <a:rPr lang="sk-SK" b="1" dirty="0" smtClean="0">
                <a:hlinkClick r:id="rId3"/>
              </a:rPr>
              <a:t>www.slovenskyrybar.sk/magazin/4-2015/chranme-pstruha-potocneho</a:t>
            </a:r>
            <a:endParaRPr lang="sk-SK" b="1" dirty="0" smtClean="0"/>
          </a:p>
          <a:p>
            <a:r>
              <a:rPr lang="sk-SK" b="1" dirty="0">
                <a:hlinkClick r:id="rId4"/>
              </a:rPr>
              <a:t>http://www.doba.sk/2014/02/19/fotografa-pod-morskou-hladinou-obklucil-huf-tisicov-ryb</a:t>
            </a:r>
            <a:r>
              <a:rPr lang="sk-SK" b="1" dirty="0" smtClean="0">
                <a:hlinkClick r:id="rId4"/>
              </a:rPr>
              <a:t>/</a:t>
            </a:r>
            <a:endParaRPr lang="sk-SK" b="1" dirty="0" smtClean="0"/>
          </a:p>
          <a:p>
            <a:r>
              <a:rPr lang="sk-SK" b="1" dirty="0">
                <a:hlinkClick r:id="rId5"/>
              </a:rPr>
              <a:t>http://</a:t>
            </a:r>
            <a:r>
              <a:rPr lang="sk-SK" b="1" dirty="0" smtClean="0">
                <a:hlinkClick r:id="rId5"/>
              </a:rPr>
              <a:t>www.naturfoto.cz/kapor-obycajny-fotografie_sk-17348.html</a:t>
            </a:r>
            <a:endParaRPr lang="sk-SK" b="1" dirty="0" smtClean="0"/>
          </a:p>
          <a:p>
            <a:r>
              <a:rPr lang="sk-SK" b="1" dirty="0">
                <a:hlinkClick r:id="rId6"/>
              </a:rPr>
              <a:t>https://</a:t>
            </a:r>
            <a:r>
              <a:rPr lang="sk-SK" b="1" dirty="0" smtClean="0">
                <a:hlinkClick r:id="rId6"/>
              </a:rPr>
              <a:t>www.slovenskeryby.sk/slovenske-ryby</a:t>
            </a:r>
            <a:endParaRPr lang="sk-SK" b="1" dirty="0" smtClean="0"/>
          </a:p>
          <a:p>
            <a:r>
              <a:rPr lang="sk-SK" b="1" dirty="0">
                <a:hlinkClick r:id="rId7"/>
              </a:rPr>
              <a:t>http://</a:t>
            </a:r>
            <a:r>
              <a:rPr lang="sk-SK" b="1" dirty="0" smtClean="0">
                <a:hlinkClick r:id="rId7"/>
              </a:rPr>
              <a:t>www.naturfoto.cz/stuka-obycajna-fotografie_sk-22052.html</a:t>
            </a:r>
            <a:endParaRPr lang="sk-SK" b="1" dirty="0" smtClean="0"/>
          </a:p>
          <a:p>
            <a:r>
              <a:rPr lang="sk-SK" b="1" dirty="0">
                <a:hlinkClick r:id="rId8"/>
              </a:rPr>
              <a:t>http://</a:t>
            </a:r>
            <a:r>
              <a:rPr lang="sk-SK" b="1" dirty="0" smtClean="0">
                <a:hlinkClick r:id="rId8"/>
              </a:rPr>
              <a:t>www.klubprivlace.sk/info_75.php</a:t>
            </a:r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99310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13490" y="1923393"/>
            <a:ext cx="9007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solidFill>
                  <a:srgbClr val="0000FF"/>
                </a:solidFill>
              </a:rPr>
              <a:t>Ďakujem za pozornosť!</a:t>
            </a:r>
            <a:endParaRPr lang="sk-SK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148</TotalTime>
  <Words>214</Words>
  <Application>Microsoft Office PowerPoint</Application>
  <PresentationFormat>Širokouhlá</PresentationFormat>
  <Paragraphs>45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Trebuchet MS</vt:lpstr>
      <vt:lpstr>Tw Cen MT</vt:lpstr>
      <vt:lpstr>Wingdings</vt:lpstr>
      <vt:lpstr>Obvod</vt:lpstr>
      <vt:lpstr>     Živočíchy vodného spoločenstva žijúce vo vode</vt:lpstr>
      <vt:lpstr>Živočíchy žijúce vo vode </vt:lpstr>
      <vt:lpstr>Kapor obyčajný</vt:lpstr>
      <vt:lpstr>Šťuka obyčajná</vt:lpstr>
      <vt:lpstr>Prezentácia programu PowerPoint</vt:lpstr>
      <vt:lpstr>Použitá literatúra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Živočíchy vodného spoločenstva žijúce vo vode</dc:title>
  <dc:creator>MariaNovicka</dc:creator>
  <cp:lastModifiedBy>HP</cp:lastModifiedBy>
  <cp:revision>13</cp:revision>
  <dcterms:created xsi:type="dcterms:W3CDTF">2019-04-25T15:26:41Z</dcterms:created>
  <dcterms:modified xsi:type="dcterms:W3CDTF">2020-05-10T10:05:22Z</dcterms:modified>
</cp:coreProperties>
</file>