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5" r:id="rId1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CAFF"/>
    <a:srgbClr val="000066"/>
    <a:srgbClr val="6699FF"/>
    <a:srgbClr val="000042"/>
    <a:srgbClr val="AD4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1603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890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09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729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953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190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92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65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1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207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01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D31D4-74E1-496E-BB5A-0C840C62EAB9}" type="datetimeFigureOut">
              <a:rPr lang="sk-SK" smtClean="0"/>
              <a:t>03.02.2021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1D101-1B8E-4266-B6EB-F9330585872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06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547664" y="2276872"/>
            <a:ext cx="626469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6000" b="1" cap="none" spc="0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Mravce - hra</a:t>
            </a:r>
          </a:p>
          <a:p>
            <a:pPr algn="ctr"/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(Pravda - Nepravda)</a:t>
            </a:r>
            <a:endParaRPr lang="sk-SK" sz="40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" name="Skupina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ám 8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6489"/>
              </a:avLst>
            </a:prstGeom>
            <a:solidFill>
              <a:schemeClr val="accent1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114300" h="63500" prst="slope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2" name="Obdĺžnik 1"/>
            <p:cNvSpPr/>
            <p:nvPr/>
          </p:nvSpPr>
          <p:spPr>
            <a:xfrm>
              <a:off x="467544" y="5845664"/>
              <a:ext cx="51488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sk-SK" sz="4000" b="0" cap="none" spc="0" dirty="0" smtClean="0">
                  <a:ln w="10160">
                    <a:solidFill>
                      <a:srgbClr val="000042"/>
                    </a:solidFill>
                    <a:prstDash val="solid"/>
                  </a:ln>
                  <a:solidFill>
                    <a:srgbClr val="000066"/>
                  </a:solidFill>
                  <a:effectLst>
                    <a:outerShdw blurRad="38100" dist="32000" dir="5400000" algn="tl">
                      <a:srgbClr val="000000">
                        <a:alpha val="30000"/>
                      </a:srgbClr>
                    </a:outerShdw>
                  </a:effectLst>
                  <a:latin typeface="Amienne" panose="04000508060000020003" pitchFamily="82" charset="0"/>
                </a:rPr>
                <a:t>JH</a:t>
              </a:r>
              <a:endParaRPr lang="sk-SK" sz="4000" b="0" cap="none" spc="0" dirty="0">
                <a:ln w="10160">
                  <a:solidFill>
                    <a:srgbClr val="000042"/>
                  </a:solidFill>
                  <a:prstDash val="solid"/>
                </a:ln>
                <a:solidFill>
                  <a:srgbClr val="000066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mienne" panose="04000508060000020003" pitchFamily="82" charset="0"/>
              </a:endParaRPr>
            </a:p>
          </p:txBody>
        </p:sp>
      </p:grp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316416" y="6453336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8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9991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548680"/>
            <a:ext cx="806489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Hniezdo mravcov sa volá </a:t>
            </a:r>
            <a:r>
              <a:rPr lang="sk-SK" sz="3200" b="1" dirty="0" err="1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mravčiarisko</a:t>
            </a:r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3501008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869272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795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3" grpId="0" animBg="1"/>
      <p:bldP spid="23" grpId="1" animBg="1"/>
      <p:bldP spid="2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467544" y="548680"/>
            <a:ext cx="824491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Telo mravca sa skladá: hlava, hruď a bruško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Vývojový diagram: spojnica 21"/>
          <p:cNvSpPr/>
          <p:nvPr/>
        </p:nvSpPr>
        <p:spPr>
          <a:xfrm>
            <a:off x="755576" y="3501008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442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6" grpId="0" animBg="1"/>
      <p:bldP spid="21" grpId="0" animBg="1"/>
      <p:bldP spid="22" grpId="0" animBg="1"/>
      <p:bldP spid="24" grpId="0" animBg="1"/>
      <p:bldP spid="24" grpId="1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548680"/>
            <a:ext cx="806489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vajíčka sa stará robotnica.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350112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578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3" grpId="0" animBg="1"/>
      <p:bldP spid="24" grpId="0" animBg="1"/>
      <p:bldP spid="24" grpId="1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548680"/>
            <a:ext cx="806489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Mravce sa dorozumievajú tykadlami.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Vývojový diagram: spojnica 21"/>
          <p:cNvSpPr/>
          <p:nvPr/>
        </p:nvSpPr>
        <p:spPr>
          <a:xfrm>
            <a:off x="755576" y="3501008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401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4" grpId="0" animBg="1"/>
      <p:bldP spid="24" grpId="1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908"/>
            <a:ext cx="8190191" cy="592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548680"/>
            <a:ext cx="806489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Kráľovná buduje mravenisko.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3573016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9726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mov 1">
            <a:hlinkClick r:id="" action="ppaction://hlinkshowjump?jump=firs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Home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5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mph" presetSubtype="0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1" grpId="1" animBg="1"/>
      <p:bldP spid="23" grpId="0" animBg="1"/>
      <p:bldP spid="23" grpId="1" animBg="1"/>
      <p:bldP spid="23" grpId="2" animBg="1"/>
      <p:bldP spid="24" grpId="0" animBg="1"/>
      <p:bldP spid="24" grpId="1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59025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smtClean="0"/>
              <a:t>Použitý obrázok:</a:t>
            </a:r>
            <a:br>
              <a:rPr lang="sk-SK" dirty="0" smtClean="0"/>
            </a:br>
            <a:r>
              <a:rPr lang="sk-SK" dirty="0" smtClean="0"/>
              <a:t>internet</a:t>
            </a:r>
            <a:endParaRPr lang="sk-SK" dirty="0"/>
          </a:p>
        </p:txBody>
      </p:sp>
      <p:sp>
        <p:nvSpPr>
          <p:cNvPr id="3" name="Tlačidlo akcie: Domov 2">
            <a:hlinkClick r:id="" action="ppaction://hlinkshowjump?jump=firstslide" highlightClick="1"/>
          </p:cNvPr>
          <p:cNvSpPr/>
          <p:nvPr/>
        </p:nvSpPr>
        <p:spPr>
          <a:xfrm>
            <a:off x="7596336" y="6021288"/>
            <a:ext cx="576064" cy="504056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093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1074514" y="2276872"/>
            <a:ext cx="717215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Prečítaj si tvrdenie v rámčeku.</a:t>
            </a:r>
          </a:p>
          <a:p>
            <a:pPr algn="ctr"/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 je to pravda, klikni na </a:t>
            </a:r>
            <a:r>
              <a:rPr lang="sk-SK" sz="44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 je to nepravda, klikni na </a:t>
            </a:r>
            <a:r>
              <a:rPr lang="sk-SK" sz="44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k-SK" sz="4400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4000" dirty="0">
              <a:ln w="10160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Rám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8316416" y="6453336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5439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084216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14164" y="160168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84539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7014487" y="3186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84539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3714597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bdĺžnik 19"/>
          <p:cNvSpPr/>
          <p:nvPr/>
        </p:nvSpPr>
        <p:spPr>
          <a:xfrm>
            <a:off x="7014487" y="47819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548680"/>
            <a:ext cx="8064896" cy="936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Mravce žijú v spoločenstve.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350112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5358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4" grpId="0" animBg="1"/>
      <p:bldP spid="24" grpId="1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2070568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14164" y="1602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7014487" y="3186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70891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3714597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467544" y="548680"/>
            <a:ext cx="8202620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Spoločenstvo mravcov sa volá kolofónia. 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Vývojový diagram: spojnica 21"/>
          <p:cNvSpPr/>
          <p:nvPr/>
        </p:nvSpPr>
        <p:spPr>
          <a:xfrm>
            <a:off x="755576" y="479726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3429112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87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24" grpId="0" animBg="1"/>
      <p:bldP spid="24" grpId="1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14164" y="1602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bdĺžnik 15"/>
          <p:cNvSpPr/>
          <p:nvPr/>
        </p:nvSpPr>
        <p:spPr>
          <a:xfrm>
            <a:off x="7014487" y="3186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70891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3714597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2" y="404664"/>
            <a:ext cx="8130612" cy="108012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 kolónii žije kráľovná, okrídlené samce, robotnice 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4725256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3501008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170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3" grpId="1" animBg="1"/>
      <p:bldP spid="2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14164" y="1602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70891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Obdĺžnik 17"/>
          <p:cNvSpPr/>
          <p:nvPr/>
        </p:nvSpPr>
        <p:spPr>
          <a:xfrm>
            <a:off x="3714597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467544" y="548680"/>
            <a:ext cx="8202620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Robotnice strážia mravenisko.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Vývojový diagram: spojnica 21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342900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43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 animBg="1"/>
      <p:bldP spid="24" grpId="0" animBg="1"/>
      <p:bldP spid="24" grpId="1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bdĺžnik 11"/>
          <p:cNvSpPr/>
          <p:nvPr/>
        </p:nvSpPr>
        <p:spPr>
          <a:xfrm>
            <a:off x="7027812" y="1602850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70891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467544" y="548680"/>
            <a:ext cx="8216268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Kráľovná kladie vajíčka.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4725256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342900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54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3" grpId="0" animBg="1"/>
      <p:bldP spid="23" grpId="1" animBg="1"/>
      <p:bldP spid="2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2070891" y="4788047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3" y="548680"/>
            <a:ext cx="817290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Mravce majú tri páry nôh.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Vývojový diagram: spojnica 22"/>
          <p:cNvSpPr/>
          <p:nvPr/>
        </p:nvSpPr>
        <p:spPr>
          <a:xfrm>
            <a:off x="755576" y="350112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4725144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98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3" grpId="0" animBg="1"/>
      <p:bldP spid="24" grpId="0" animBg="1"/>
      <p:bldP spid="24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8" descr="Tie najkrajšie spomienky ... - Fotoalbum - Najobľúbenejšie ...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110" y="1624481"/>
            <a:ext cx="6585625" cy="4768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3714274" y="1604459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Rám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489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635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357395" y="1602674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bdĺžnik 12"/>
          <p:cNvSpPr/>
          <p:nvPr/>
        </p:nvSpPr>
        <p:spPr>
          <a:xfrm>
            <a:off x="2070891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bdĺžnik 13"/>
          <p:cNvSpPr/>
          <p:nvPr/>
        </p:nvSpPr>
        <p:spPr>
          <a:xfrm>
            <a:off x="3714597" y="3192991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bdĺžnik 14"/>
          <p:cNvSpPr/>
          <p:nvPr/>
        </p:nvSpPr>
        <p:spPr>
          <a:xfrm>
            <a:off x="5357718" y="3191206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5357718" y="4786262"/>
            <a:ext cx="1656000" cy="1584000"/>
          </a:xfrm>
          <a:prstGeom prst="rec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Zaoblený obdĺžnik 20"/>
          <p:cNvSpPr/>
          <p:nvPr/>
        </p:nvSpPr>
        <p:spPr>
          <a:xfrm>
            <a:off x="539553" y="548680"/>
            <a:ext cx="8172906" cy="936104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01600" h="63500" prst="convex"/>
            <a:bevelB w="508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3200" b="1" dirty="0" smtClean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Mravce majú výborný zrak.</a:t>
            </a:r>
            <a:endParaRPr lang="sk-SK" sz="3200" b="1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Vývojový diagram: spojnica 21"/>
          <p:cNvSpPr/>
          <p:nvPr/>
        </p:nvSpPr>
        <p:spPr>
          <a:xfrm>
            <a:off x="755576" y="4725256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Vývojový diagram: spojnica 23"/>
          <p:cNvSpPr/>
          <p:nvPr/>
        </p:nvSpPr>
        <p:spPr>
          <a:xfrm>
            <a:off x="755576" y="3429000"/>
            <a:ext cx="1008000" cy="1008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3">
                <a:lumMod val="50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h="25400" prst="convex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4000" b="1" dirty="0" smtClean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sk-SK" sz="4000" b="1" dirty="0">
              <a:ln w="11430"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lačidlo akcie: Dopredu alebo Ďalej 1">
            <a:hlinkClick r:id="" action="ppaction://hlinkshowjump?jump=nextslide" highlightClick="1"/>
          </p:cNvPr>
          <p:cNvSpPr/>
          <p:nvPr/>
        </p:nvSpPr>
        <p:spPr>
          <a:xfrm>
            <a:off x="8388424" y="6392459"/>
            <a:ext cx="648072" cy="348909"/>
          </a:xfrm>
          <a:prstGeom prst="actionButtonForwardNext">
            <a:avLst/>
          </a:prstGeom>
          <a:solidFill>
            <a:srgbClr val="AFCAFF"/>
          </a:solidFill>
          <a:ln>
            <a:solidFill>
              <a:schemeClr val="accent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893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8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4" grpId="0" animBg="1"/>
      <p:bldP spid="24" grpId="1" animBg="1"/>
      <p:bldP spid="2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2009</TotalTime>
  <Words>132</Words>
  <Application>Microsoft Office PowerPoint</Application>
  <PresentationFormat>Prezentácia na obrazovke (4:3)</PresentationFormat>
  <Paragraphs>43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0" baseType="lpstr">
      <vt:lpstr>Amienne</vt:lpstr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ZŠ s MŠ CI 32</dc:creator>
  <cp:lastModifiedBy>HP</cp:lastModifiedBy>
  <cp:revision>92</cp:revision>
  <dcterms:created xsi:type="dcterms:W3CDTF">2019-09-29T18:31:20Z</dcterms:created>
  <dcterms:modified xsi:type="dcterms:W3CDTF">2021-02-03T11:40:19Z</dcterms:modified>
</cp:coreProperties>
</file>