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344529"/>
    <a:srgbClr val="2B3922"/>
    <a:srgbClr val="2E3722"/>
    <a:srgbClr val="FCF7F1"/>
    <a:srgbClr val="B8D233"/>
    <a:srgbClr val="5CC6D6"/>
    <a:srgbClr val="F8D22F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229B5-D00D-4B89-9B7B-FD9A9E48CF76}" v="83" dt="2020-12-22T18:02:36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Sucak" userId="e2bda1b99b43919d" providerId="LiveId" clId="{C66229B5-D00D-4B89-9B7B-FD9A9E48CF76}"/>
    <pc:docChg chg="custSel addSld delSld modSld">
      <pc:chgData name="Veronika Sucak" userId="e2bda1b99b43919d" providerId="LiveId" clId="{C66229B5-D00D-4B89-9B7B-FD9A9E48CF76}" dt="2020-12-22T18:06:27.844" v="256" actId="47"/>
      <pc:docMkLst>
        <pc:docMk/>
      </pc:docMkLst>
      <pc:sldChg chg="addSp delSp modSp">
        <pc:chgData name="Veronika Sucak" userId="e2bda1b99b43919d" providerId="LiveId" clId="{C66229B5-D00D-4B89-9B7B-FD9A9E48CF76}" dt="2020-12-22T17:53:54.409" v="12" actId="1076"/>
        <pc:sldMkLst>
          <pc:docMk/>
          <pc:sldMk cId="3497510566" sldId="260"/>
        </pc:sldMkLst>
        <pc:spChg chg="mod">
          <ac:chgData name="Veronika Sucak" userId="e2bda1b99b43919d" providerId="LiveId" clId="{C66229B5-D00D-4B89-9B7B-FD9A9E48CF76}" dt="2020-12-22T17:53:42.636" v="8" actId="14100"/>
          <ac:spMkLst>
            <pc:docMk/>
            <pc:sldMk cId="3497510566" sldId="260"/>
            <ac:spMk id="14" creationId="{6657A7C8-650B-4F0E-9908-47645B1A305C}"/>
          </ac:spMkLst>
        </pc:spChg>
        <pc:picChg chg="add del mod">
          <ac:chgData name="Veronika Sucak" userId="e2bda1b99b43919d" providerId="LiveId" clId="{C66229B5-D00D-4B89-9B7B-FD9A9E48CF76}" dt="2020-12-22T17:53:43.537" v="9"/>
          <ac:picMkLst>
            <pc:docMk/>
            <pc:sldMk cId="3497510566" sldId="260"/>
            <ac:picMk id="5122" creationId="{0C4BE851-14B7-4306-885F-4FC5DEDC540A}"/>
          </ac:picMkLst>
        </pc:picChg>
        <pc:picChg chg="add mod">
          <ac:chgData name="Veronika Sucak" userId="e2bda1b99b43919d" providerId="LiveId" clId="{C66229B5-D00D-4B89-9B7B-FD9A9E48CF76}" dt="2020-12-22T17:53:54.409" v="12" actId="1076"/>
          <ac:picMkLst>
            <pc:docMk/>
            <pc:sldMk cId="3497510566" sldId="260"/>
            <ac:picMk id="5124" creationId="{B2AA6CB5-B147-4562-AD5A-2BF915C63FB9}"/>
          </ac:picMkLst>
        </pc:picChg>
      </pc:sldChg>
      <pc:sldChg chg="addSp modSp mod modAnim">
        <pc:chgData name="Veronika Sucak" userId="e2bda1b99b43919d" providerId="LiveId" clId="{C66229B5-D00D-4B89-9B7B-FD9A9E48CF76}" dt="2020-12-22T18:02:36.685" v="132" actId="20577"/>
        <pc:sldMkLst>
          <pc:docMk/>
          <pc:sldMk cId="2282702243" sldId="262"/>
        </pc:sldMkLst>
        <pc:spChg chg="mod">
          <ac:chgData name="Veronika Sucak" userId="e2bda1b99b43919d" providerId="LiveId" clId="{C66229B5-D00D-4B89-9B7B-FD9A9E48CF76}" dt="2020-12-22T18:02:36.685" v="132" actId="20577"/>
          <ac:spMkLst>
            <pc:docMk/>
            <pc:sldMk cId="2282702243" sldId="262"/>
            <ac:spMk id="12" creationId="{299A6EE2-2833-4AB7-BAF1-DADA88E9E84D}"/>
          </ac:spMkLst>
        </pc:spChg>
        <pc:spChg chg="add mod">
          <ac:chgData name="Veronika Sucak" userId="e2bda1b99b43919d" providerId="LiveId" clId="{C66229B5-D00D-4B89-9B7B-FD9A9E48CF76}" dt="2020-12-22T17:59:39.297" v="59" actId="207"/>
          <ac:spMkLst>
            <pc:docMk/>
            <pc:sldMk cId="2282702243" sldId="262"/>
            <ac:spMk id="13" creationId="{101DF085-1D52-4049-BFC7-82DBCB691555}"/>
          </ac:spMkLst>
        </pc:spChg>
      </pc:sldChg>
      <pc:sldChg chg="addSp modSp mod modAnim">
        <pc:chgData name="Veronika Sucak" userId="e2bda1b99b43919d" providerId="LiveId" clId="{C66229B5-D00D-4B89-9B7B-FD9A9E48CF76}" dt="2020-12-22T17:49:14.629" v="3" actId="1076"/>
        <pc:sldMkLst>
          <pc:docMk/>
          <pc:sldMk cId="3405336314" sldId="265"/>
        </pc:sldMkLst>
        <pc:picChg chg="add mod">
          <ac:chgData name="Veronika Sucak" userId="e2bda1b99b43919d" providerId="LiveId" clId="{C66229B5-D00D-4B89-9B7B-FD9A9E48CF76}" dt="2020-12-22T17:49:14.629" v="3" actId="1076"/>
          <ac:picMkLst>
            <pc:docMk/>
            <pc:sldMk cId="3405336314" sldId="265"/>
            <ac:picMk id="6" creationId="{98086457-BE24-4080-9980-2762EF0E1D71}"/>
          </ac:picMkLst>
        </pc:picChg>
      </pc:sldChg>
      <pc:sldChg chg="modSp new mod">
        <pc:chgData name="Veronika Sucak" userId="e2bda1b99b43919d" providerId="LiveId" clId="{C66229B5-D00D-4B89-9B7B-FD9A9E48CF76}" dt="2020-12-22T17:58:54.370" v="56" actId="27636"/>
        <pc:sldMkLst>
          <pc:docMk/>
          <pc:sldMk cId="2590779072" sldId="268"/>
        </pc:sldMkLst>
        <pc:spChg chg="mod">
          <ac:chgData name="Veronika Sucak" userId="e2bda1b99b43919d" providerId="LiveId" clId="{C66229B5-D00D-4B89-9B7B-FD9A9E48CF76}" dt="2020-12-22T17:57:32.340" v="30" actId="207"/>
          <ac:spMkLst>
            <pc:docMk/>
            <pc:sldMk cId="2590779072" sldId="268"/>
            <ac:spMk id="2" creationId="{5EA9C601-3A2E-49C1-9680-0FC1E89DB9FF}"/>
          </ac:spMkLst>
        </pc:spChg>
        <pc:spChg chg="mod">
          <ac:chgData name="Veronika Sucak" userId="e2bda1b99b43919d" providerId="LiveId" clId="{C66229B5-D00D-4B89-9B7B-FD9A9E48CF76}" dt="2020-12-22T17:58:54.370" v="56" actId="27636"/>
          <ac:spMkLst>
            <pc:docMk/>
            <pc:sldMk cId="2590779072" sldId="268"/>
            <ac:spMk id="3" creationId="{8265189C-5B73-498A-8395-3A30732AC7FB}"/>
          </ac:spMkLst>
        </pc:spChg>
      </pc:sldChg>
      <pc:sldChg chg="modSp new del mod">
        <pc:chgData name="Veronika Sucak" userId="e2bda1b99b43919d" providerId="LiveId" clId="{C66229B5-D00D-4B89-9B7B-FD9A9E48CF76}" dt="2020-12-22T18:06:27.844" v="256" actId="47"/>
        <pc:sldMkLst>
          <pc:docMk/>
          <pc:sldMk cId="988424943" sldId="269"/>
        </pc:sldMkLst>
        <pc:spChg chg="mod">
          <ac:chgData name="Veronika Sucak" userId="e2bda1b99b43919d" providerId="LiveId" clId="{C66229B5-D00D-4B89-9B7B-FD9A9E48CF76}" dt="2020-12-22T18:06:25.491" v="255" actId="6549"/>
          <ac:spMkLst>
            <pc:docMk/>
            <pc:sldMk cId="988424943" sldId="269"/>
            <ac:spMk id="3" creationId="{D43F8BE7-5C54-4715-A7CB-B5687FBB02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593E58-C1FA-419E-9133-D62B8247A0CD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79F80C-C490-43B3-8D19-0042F9BDBBAA}" type="datetime1">
              <a:rPr lang="sk-SK" smtClean="0"/>
              <a:t>03.02.2021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F8C1DB6-B6E9-4F7B-96DD-7072F04BAEFD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2932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80487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972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946027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8619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272DE5-AEA9-4ACC-9E05-04042A87619E}" type="datetime1">
              <a:rPr lang="sk-SK" smtClean="0"/>
              <a:t>03.02.2021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33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950202-251D-45E2-822C-75B2F36DD8BE}" type="datetime1">
              <a:rPr lang="sk-SK" smtClean="0"/>
              <a:t>03.02.2021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461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C29537-B49C-4F04-A12F-20D399F5C2C6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1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4381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6C318-EFB0-4C8B-87EC-51C6A37DA4C1}" type="datetime1">
              <a:rPr lang="sk-SK" smtClean="0"/>
              <a:t>03.02.2021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1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6094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6782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0116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CB11CC-D6F4-4228-B450-2134BFF6C99A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8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gULFC4fvhg?feature=oembed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 descr="Detailný záber loga&#10;&#10;Automaticky generovaný p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03" y="-145562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Spoločenstvo mravcov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035285"/>
            <a:ext cx="8915399" cy="1126283"/>
          </a:xfrm>
        </p:spPr>
        <p:txBody>
          <a:bodyPr rtlCol="0">
            <a:normAutofit/>
          </a:bodyPr>
          <a:lstStyle/>
          <a:p>
            <a:pPr algn="ctr" rtl="0">
              <a:spcAft>
                <a:spcPts val="600"/>
              </a:spcAft>
            </a:pPr>
            <a:r>
              <a:rPr lang="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ročník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5753F1-EEE2-45ED-88A1-ECB4A495D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052" name="Picture 4" descr="Orientácia machom a mravcom. Mravec Ktorá strana stromu je mravec">
            <a:extLst>
              <a:ext uri="{FF2B5EF4-FFF2-40B4-BE49-F238E27FC236}">
                <a16:creationId xmlns:a16="http://schemas.microsoft.com/office/drawing/2014/main" id="{E12AF4FC-5FFE-4748-9303-A165E1288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60" y="567953"/>
            <a:ext cx="4311642" cy="30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62639-D525-4973-BFD0-997E6CB8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Moje poznámky:</a:t>
            </a:r>
          </a:p>
        </p:txBody>
      </p:sp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7368DE11-DA57-4228-A8CD-91FB5D2C8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38" y="2628677"/>
            <a:ext cx="10137838" cy="2085975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1C98C12-9F24-4601-BA5E-C4632573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09773D3-220F-4DFA-8106-238053AFF891}"/>
              </a:ext>
            </a:extLst>
          </p:cNvPr>
          <p:cNvSpPr txBox="1"/>
          <p:nvPr/>
        </p:nvSpPr>
        <p:spPr>
          <a:xfrm>
            <a:off x="5057775" y="3343275"/>
            <a:ext cx="200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kolónia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AF04E91-1AFF-4A9F-9501-768D8263305E}"/>
              </a:ext>
            </a:extLst>
          </p:cNvPr>
          <p:cNvSpPr txBox="1"/>
          <p:nvPr/>
        </p:nvSpPr>
        <p:spPr>
          <a:xfrm>
            <a:off x="8505825" y="3343275"/>
            <a:ext cx="159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</a:rPr>
              <a:t>kráľovná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930A25D-E1C2-4E3A-B021-B0DEBA5535B5}"/>
              </a:ext>
            </a:extLst>
          </p:cNvPr>
          <p:cNvSpPr txBox="1"/>
          <p:nvPr/>
        </p:nvSpPr>
        <p:spPr>
          <a:xfrm>
            <a:off x="2592925" y="3833999"/>
            <a:ext cx="169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samce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0B0B83C-EC0B-4155-806C-6B40DB7D927B}"/>
              </a:ext>
            </a:extLst>
          </p:cNvPr>
          <p:cNvSpPr txBox="1"/>
          <p:nvPr/>
        </p:nvSpPr>
        <p:spPr>
          <a:xfrm>
            <a:off x="4759482" y="3833999"/>
            <a:ext cx="193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robotnice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6302A0D-827A-4F4A-BD37-81E0C683C10E}"/>
              </a:ext>
            </a:extLst>
          </p:cNvPr>
          <p:cNvSpPr txBox="1"/>
          <p:nvPr/>
        </p:nvSpPr>
        <p:spPr>
          <a:xfrm>
            <a:off x="9058275" y="3833999"/>
            <a:ext cx="193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mraveniská</a:t>
            </a:r>
          </a:p>
        </p:txBody>
      </p:sp>
    </p:spTree>
    <p:extLst>
      <p:ext uri="{BB962C8B-B14F-4D97-AF65-F5344CB8AC3E}">
        <p14:creationId xmlns:p14="http://schemas.microsoft.com/office/powerpoint/2010/main" val="30550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9C601-3A2E-49C1-9680-0FC1E89D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FAKTY: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65189C-5B73-498A-8395-3A30732A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88558"/>
            <a:ext cx="8915400" cy="5209954"/>
          </a:xfrm>
        </p:spPr>
        <p:txBody>
          <a:bodyPr>
            <a:normAutofit fontScale="92500" lnSpcReduction="20000"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Mravce žijú v mravenisku.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Kráľovná kladie vajíčka. 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Vojaci bránia mravenisko. 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Robotnice stavajú mravenisko, hľadajú potravu, starajú sa o vajíčka a larvy.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Kráľovná má krídla a je väčšia ako ostatné mravce. </a:t>
            </a:r>
          </a:p>
          <a:p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Samčekovia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majú krídla, sú menší ako samičky.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Robotnice nemajú krídla, je ich v mravenisku najviac.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Telo mravca sa skladá z hlavy, hrude, stopky a zadočka, nôh a tykadiel. 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Mravce komunikujú tykadlami. 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Majú dve veľké zložené oči, ktorými vnímajú pohyb a tri jednoduché očká, ktorými vnímajú svetlo.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Majú silné hryzadlá, ktoré používajú pri kŕmení, stavbe objektov, prenášaní predmetov, obrane.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Mravce komunikujú čuchom, chuťou. 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Zrak a sluch majú slabý. 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Živia sa hmyzom, semenami rastlín, sladkou šťavou z rastlín. 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A79D018-95FC-4508-98BB-C0B8C0A4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7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CBD3E-E085-4667-96FF-EE871341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ĎAKUJEM!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89F244-EC44-4C8B-A9B4-3CE19005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pic>
        <p:nvPicPr>
          <p:cNvPr id="5" name="Picture 2" descr="Dobrý ďeň, mravec! - Šikovníček">
            <a:extLst>
              <a:ext uri="{FF2B5EF4-FFF2-40B4-BE49-F238E27FC236}">
                <a16:creationId xmlns:a16="http://schemas.microsoft.com/office/drawing/2014/main" id="{3FA2E981-578B-4976-8C7B-85DFE8DB88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79" y="1539875"/>
            <a:ext cx="632177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édium 5" title="Cvrček a mravce - Rozprávky Líšky a Vlka">
            <a:hlinkClick r:id="" action="ppaction://media"/>
            <a:extLst>
              <a:ext uri="{FF2B5EF4-FFF2-40B4-BE49-F238E27FC236}">
                <a16:creationId xmlns:a16="http://schemas.microsoft.com/office/drawing/2014/main" id="{98086457-BE24-4080-9980-2762EF0E1D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0160" y="4301465"/>
            <a:ext cx="2306320" cy="13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7574A-6370-4740-A489-583BACCD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Uhádneš?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A3FFF7-5600-4FF0-9A19-48FD5818D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Pracovitý, neúnavný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vôbec nie dravec, 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kamarátmi dom si stavia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volá sa...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ED45F6F-85B9-4FA6-8C1F-DC402D2E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pic>
        <p:nvPicPr>
          <p:cNvPr id="3076" name="Picture 4" descr="Lesný klub Mravenisko – otvorenaskolka.sk">
            <a:extLst>
              <a:ext uri="{FF2B5EF4-FFF2-40B4-BE49-F238E27FC236}">
                <a16:creationId xmlns:a16="http://schemas.microsoft.com/office/drawing/2014/main" id="{ADE25A21-599C-44A8-AAF6-E6F5DB504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2" y="1367797"/>
            <a:ext cx="2846387" cy="37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EA1A4-9086-49BC-AC3A-A10D26C1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Zápisník cestovateľov</a:t>
            </a:r>
          </a:p>
        </p:txBody>
      </p:sp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87008EB0-88EE-4D56-96A8-30273C740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80" y="1905000"/>
            <a:ext cx="9948452" cy="4595833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4683A1-664E-492D-B920-DC66DFF7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1D9A4B6-3204-4D06-BF07-4BB71889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A4764C7-9577-492E-BF41-D86DBB035DA4}"/>
              </a:ext>
            </a:extLst>
          </p:cNvPr>
          <p:cNvSpPr txBox="1"/>
          <p:nvPr/>
        </p:nvSpPr>
        <p:spPr>
          <a:xfrm>
            <a:off x="2395449" y="3005315"/>
            <a:ext cx="1463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hlava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4CDF735-28B9-41D2-9742-514D90B92213}"/>
              </a:ext>
            </a:extLst>
          </p:cNvPr>
          <p:cNvSpPr txBox="1"/>
          <p:nvPr/>
        </p:nvSpPr>
        <p:spPr>
          <a:xfrm>
            <a:off x="3126969" y="2014736"/>
            <a:ext cx="181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tykadlá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04C9BD4-61BF-40BD-8171-ADB517ABFFAB}"/>
              </a:ext>
            </a:extLst>
          </p:cNvPr>
          <p:cNvSpPr txBox="1"/>
          <p:nvPr/>
        </p:nvSpPr>
        <p:spPr>
          <a:xfrm>
            <a:off x="6210300" y="2059781"/>
            <a:ext cx="9144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oči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743D372-E419-47CE-992A-DB3F65CB0335}"/>
              </a:ext>
            </a:extLst>
          </p:cNvPr>
          <p:cNvSpPr txBox="1"/>
          <p:nvPr/>
        </p:nvSpPr>
        <p:spPr>
          <a:xfrm>
            <a:off x="2395449" y="4102058"/>
            <a:ext cx="181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hryzadlá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A114931-DC8D-490A-AC2D-5DFCDE249386}"/>
              </a:ext>
            </a:extLst>
          </p:cNvPr>
          <p:cNvSpPr txBox="1"/>
          <p:nvPr/>
        </p:nvSpPr>
        <p:spPr>
          <a:xfrm>
            <a:off x="8510499" y="2530902"/>
            <a:ext cx="15430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hruď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0B75BEB-DFFC-4D3C-BA12-C5B18CE942B4}"/>
              </a:ext>
            </a:extLst>
          </p:cNvPr>
          <p:cNvSpPr txBox="1"/>
          <p:nvPr/>
        </p:nvSpPr>
        <p:spPr>
          <a:xfrm>
            <a:off x="8610600" y="3469078"/>
            <a:ext cx="15621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bruško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EF5D4B1-A4F6-40F9-8FB0-9067432883C5}"/>
              </a:ext>
            </a:extLst>
          </p:cNvPr>
          <p:cNvSpPr txBox="1"/>
          <p:nvPr/>
        </p:nvSpPr>
        <p:spPr>
          <a:xfrm>
            <a:off x="9001125" y="4752585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6 nôh (3páry)</a:t>
            </a:r>
          </a:p>
        </p:txBody>
      </p:sp>
      <p:pic>
        <p:nvPicPr>
          <p:cNvPr id="1028" name="Picture 4" descr="Mravec Faraon - Profideratizacia.sk - profideratizacia.sk">
            <a:extLst>
              <a:ext uri="{FF2B5EF4-FFF2-40B4-BE49-F238E27FC236}">
                <a16:creationId xmlns:a16="http://schemas.microsoft.com/office/drawing/2014/main" id="{9EBF137D-161F-4304-B279-E0F02EDAA5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7" y="2505074"/>
            <a:ext cx="465732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E876E4AA-823B-44D2-AF13-847476406671}"/>
              </a:ext>
            </a:extLst>
          </p:cNvPr>
          <p:cNvCxnSpPr/>
          <p:nvPr/>
        </p:nvCxnSpPr>
        <p:spPr>
          <a:xfrm flipV="1">
            <a:off x="3524250" y="3924300"/>
            <a:ext cx="1533525" cy="362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DB5AF1EB-0FA5-49EC-9028-AA82D5673F0B}"/>
              </a:ext>
            </a:extLst>
          </p:cNvPr>
          <p:cNvCxnSpPr/>
          <p:nvPr/>
        </p:nvCxnSpPr>
        <p:spPr>
          <a:xfrm>
            <a:off x="3524250" y="3188195"/>
            <a:ext cx="2095500" cy="463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1F8AE4FB-821B-4103-A8DC-80275D8A42F6}"/>
              </a:ext>
            </a:extLst>
          </p:cNvPr>
          <p:cNvCxnSpPr/>
          <p:nvPr/>
        </p:nvCxnSpPr>
        <p:spPr>
          <a:xfrm>
            <a:off x="4505325" y="2212690"/>
            <a:ext cx="781844" cy="349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7EB2F3DF-C873-4F03-B387-D71D6F8CCC0A}"/>
              </a:ext>
            </a:extLst>
          </p:cNvPr>
          <p:cNvCxnSpPr>
            <a:cxnSpLocks/>
          </p:cNvCxnSpPr>
          <p:nvPr/>
        </p:nvCxnSpPr>
        <p:spPr>
          <a:xfrm flipH="1">
            <a:off x="5925732" y="2384068"/>
            <a:ext cx="602218" cy="118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050A5D87-1EF9-40CB-9C39-99E4EE545E72}"/>
              </a:ext>
            </a:extLst>
          </p:cNvPr>
          <p:cNvCxnSpPr>
            <a:cxnSpLocks/>
          </p:cNvCxnSpPr>
          <p:nvPr/>
        </p:nvCxnSpPr>
        <p:spPr>
          <a:xfrm flipH="1">
            <a:off x="6527950" y="2735965"/>
            <a:ext cx="2473175" cy="1285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9D914313-F6D1-471A-8362-32390A124937}"/>
              </a:ext>
            </a:extLst>
          </p:cNvPr>
          <p:cNvCxnSpPr/>
          <p:nvPr/>
        </p:nvCxnSpPr>
        <p:spPr>
          <a:xfrm flipH="1">
            <a:off x="7486245" y="3809999"/>
            <a:ext cx="1536294" cy="102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>
            <a:extLst>
              <a:ext uri="{FF2B5EF4-FFF2-40B4-BE49-F238E27FC236}">
                <a16:creationId xmlns:a16="http://schemas.microsoft.com/office/drawing/2014/main" id="{C9788394-8EBD-4B1B-833D-86F71F0B976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8254393" y="5075751"/>
            <a:ext cx="746732" cy="172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BC447051-5C63-4A06-A719-24ECE63BD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85" y="434469"/>
            <a:ext cx="8886091" cy="1352969"/>
          </a:xfrm>
        </p:spPr>
      </p:pic>
    </p:spTree>
    <p:extLst>
      <p:ext uri="{BB962C8B-B14F-4D97-AF65-F5344CB8AC3E}">
        <p14:creationId xmlns:p14="http://schemas.microsoft.com/office/powerpoint/2010/main" val="16440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F1FBC251-A2B9-426F-84C9-FDD55E8DB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37" y="714145"/>
            <a:ext cx="6549880" cy="1100820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8F16F8-039C-434F-BB72-3FA40B64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DBA90B2-F784-4DF5-8DAF-6B38A1A4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37" y="2272790"/>
            <a:ext cx="6988898" cy="3770129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A0AEE42D-ADF6-4A2B-AB2E-68BC1664AE10}"/>
              </a:ext>
            </a:extLst>
          </p:cNvPr>
          <p:cNvSpPr/>
          <p:nvPr/>
        </p:nvSpPr>
        <p:spPr>
          <a:xfrm rot="342131">
            <a:off x="3051209" y="4153622"/>
            <a:ext cx="1123259" cy="5040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FBF5B293-98A3-483D-B0F3-43D100763AF0}"/>
              </a:ext>
            </a:extLst>
          </p:cNvPr>
          <p:cNvSpPr/>
          <p:nvPr/>
        </p:nvSpPr>
        <p:spPr>
          <a:xfrm rot="21427938">
            <a:off x="3106186" y="4901326"/>
            <a:ext cx="883734" cy="4443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E6EBBD21-C5EC-4C3C-8D58-0A4FA411C84E}"/>
              </a:ext>
            </a:extLst>
          </p:cNvPr>
          <p:cNvSpPr/>
          <p:nvPr/>
        </p:nvSpPr>
        <p:spPr>
          <a:xfrm rot="21271836">
            <a:off x="4473768" y="4000414"/>
            <a:ext cx="971550" cy="5233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0AA570AE-DD24-416C-AC6F-5618E30E1906}"/>
              </a:ext>
            </a:extLst>
          </p:cNvPr>
          <p:cNvSpPr/>
          <p:nvPr/>
        </p:nvSpPr>
        <p:spPr>
          <a:xfrm rot="284004">
            <a:off x="5632339" y="5463540"/>
            <a:ext cx="1340119" cy="4095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6277D0E6-B2EC-446C-AD05-D2B6B263A9C6}"/>
              </a:ext>
            </a:extLst>
          </p:cNvPr>
          <p:cNvSpPr/>
          <p:nvPr/>
        </p:nvSpPr>
        <p:spPr>
          <a:xfrm>
            <a:off x="6924675" y="3955304"/>
            <a:ext cx="1085850" cy="5214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86D94561-B9A3-464B-BE6A-E2673014AC25}"/>
              </a:ext>
            </a:extLst>
          </p:cNvPr>
          <p:cNvSpPr/>
          <p:nvPr/>
        </p:nvSpPr>
        <p:spPr>
          <a:xfrm>
            <a:off x="7715250" y="5408945"/>
            <a:ext cx="1590675" cy="5187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DF1EC4C9-0901-448D-853D-67CBFDE4B02B}"/>
              </a:ext>
            </a:extLst>
          </p:cNvPr>
          <p:cNvSpPr/>
          <p:nvPr/>
        </p:nvSpPr>
        <p:spPr>
          <a:xfrm rot="21354602">
            <a:off x="8410575" y="4190734"/>
            <a:ext cx="895350" cy="521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C794C706-1E33-4B68-A834-7CC7CD59D138}"/>
              </a:ext>
            </a:extLst>
          </p:cNvPr>
          <p:cNvSpPr/>
          <p:nvPr/>
        </p:nvSpPr>
        <p:spPr>
          <a:xfrm rot="21410982">
            <a:off x="3690409" y="5535033"/>
            <a:ext cx="1653127" cy="3929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FF38AE14-D0A7-439E-9F80-1C3FB059A909}"/>
              </a:ext>
            </a:extLst>
          </p:cNvPr>
          <p:cNvSpPr/>
          <p:nvPr/>
        </p:nvSpPr>
        <p:spPr>
          <a:xfrm rot="617799">
            <a:off x="4312970" y="4829583"/>
            <a:ext cx="1369347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CAA3A830-FD36-442C-AB91-156A718679DA}"/>
              </a:ext>
            </a:extLst>
          </p:cNvPr>
          <p:cNvSpPr/>
          <p:nvPr/>
        </p:nvSpPr>
        <p:spPr>
          <a:xfrm rot="21220089">
            <a:off x="6743699" y="4698339"/>
            <a:ext cx="1266825" cy="4879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3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4232952B-C484-419B-9731-DE691E539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01" y="1527657"/>
            <a:ext cx="10519194" cy="2484850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2228507-8027-412C-9E93-C09B08B3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114C333-3105-4DD5-8D3A-F28AACAF6299}"/>
              </a:ext>
            </a:extLst>
          </p:cNvPr>
          <p:cNvSpPr/>
          <p:nvPr/>
        </p:nvSpPr>
        <p:spPr>
          <a:xfrm>
            <a:off x="2533650" y="3019424"/>
            <a:ext cx="1628776" cy="523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751C312-4E7E-4D0B-A707-A5E564942BB8}"/>
              </a:ext>
            </a:extLst>
          </p:cNvPr>
          <p:cNvSpPr/>
          <p:nvPr/>
        </p:nvSpPr>
        <p:spPr>
          <a:xfrm>
            <a:off x="4791075" y="3105149"/>
            <a:ext cx="847725" cy="438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07E44CA-064D-4EA6-8C5D-9142DAD6B552}"/>
              </a:ext>
            </a:extLst>
          </p:cNvPr>
          <p:cNvSpPr/>
          <p:nvPr/>
        </p:nvSpPr>
        <p:spPr>
          <a:xfrm>
            <a:off x="6334125" y="3019423"/>
            <a:ext cx="2628900" cy="609602"/>
          </a:xfrm>
          <a:prstGeom prst="ellipse">
            <a:avLst/>
          </a:prstGeom>
          <a:noFill/>
          <a:ln>
            <a:solidFill>
              <a:srgbClr val="F03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D228DABD-985D-4F0D-A652-10369CBCBEC0}"/>
              </a:ext>
            </a:extLst>
          </p:cNvPr>
          <p:cNvSpPr/>
          <p:nvPr/>
        </p:nvSpPr>
        <p:spPr>
          <a:xfrm>
            <a:off x="9507850" y="3105149"/>
            <a:ext cx="853762" cy="438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6657A7C8-650B-4F0E-9908-47645B1A305C}"/>
              </a:ext>
            </a:extLst>
          </p:cNvPr>
          <p:cNvSpPr txBox="1"/>
          <p:nvPr/>
        </p:nvSpPr>
        <p:spPr>
          <a:xfrm>
            <a:off x="4162426" y="494564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POTRAVA MRAVCOV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F61A764F-17CF-47BA-BA5A-9350703C6622}"/>
              </a:ext>
            </a:extLst>
          </p:cNvPr>
          <p:cNvSpPr/>
          <p:nvPr/>
        </p:nvSpPr>
        <p:spPr>
          <a:xfrm>
            <a:off x="1914525" y="3105149"/>
            <a:ext cx="219075" cy="32385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077BB373-A6E0-4081-B382-6C2F3170204B}"/>
              </a:ext>
            </a:extLst>
          </p:cNvPr>
          <p:cNvSpPr/>
          <p:nvPr/>
        </p:nvSpPr>
        <p:spPr>
          <a:xfrm>
            <a:off x="2339337" y="3119435"/>
            <a:ext cx="219075" cy="32385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D4EE7AE8-8D0F-4701-AC27-28EECD0AAC5D}"/>
              </a:ext>
            </a:extLst>
          </p:cNvPr>
          <p:cNvSpPr/>
          <p:nvPr/>
        </p:nvSpPr>
        <p:spPr>
          <a:xfrm>
            <a:off x="2126931" y="3105149"/>
            <a:ext cx="219075" cy="32385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38CFC68B-0A1E-44BE-B9AE-0D0DA7C5FF0B}"/>
              </a:ext>
            </a:extLst>
          </p:cNvPr>
          <p:cNvSpPr/>
          <p:nvPr/>
        </p:nvSpPr>
        <p:spPr>
          <a:xfrm>
            <a:off x="4162426" y="3105148"/>
            <a:ext cx="219075" cy="32385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A5048CB8-6BE7-483E-9E99-BA2F71763B3E}"/>
              </a:ext>
            </a:extLst>
          </p:cNvPr>
          <p:cNvSpPr/>
          <p:nvPr/>
        </p:nvSpPr>
        <p:spPr>
          <a:xfrm>
            <a:off x="10554911" y="3083089"/>
            <a:ext cx="219075" cy="3584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27B75B88-9A68-44CA-B792-93D1E655B233}"/>
              </a:ext>
            </a:extLst>
          </p:cNvPr>
          <p:cNvSpPr/>
          <p:nvPr/>
        </p:nvSpPr>
        <p:spPr>
          <a:xfrm>
            <a:off x="4562476" y="3084853"/>
            <a:ext cx="219075" cy="32385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9D85958A-5A26-4AC7-8FA8-65A03C5DE1F1}"/>
              </a:ext>
            </a:extLst>
          </p:cNvPr>
          <p:cNvSpPr/>
          <p:nvPr/>
        </p:nvSpPr>
        <p:spPr>
          <a:xfrm>
            <a:off x="5668325" y="3102144"/>
            <a:ext cx="219075" cy="32385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756CB6D9-C401-4168-BA85-E77901BA186B}"/>
              </a:ext>
            </a:extLst>
          </p:cNvPr>
          <p:cNvSpPr/>
          <p:nvPr/>
        </p:nvSpPr>
        <p:spPr>
          <a:xfrm>
            <a:off x="4343401" y="3119435"/>
            <a:ext cx="219075" cy="32385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75FD4570-7F8C-4EF6-A322-DCCA30E24261}"/>
              </a:ext>
            </a:extLst>
          </p:cNvPr>
          <p:cNvSpPr/>
          <p:nvPr/>
        </p:nvSpPr>
        <p:spPr>
          <a:xfrm>
            <a:off x="6134310" y="3093862"/>
            <a:ext cx="219075" cy="32385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79B77404-4CDF-4620-802F-6BCFCB057071}"/>
              </a:ext>
            </a:extLst>
          </p:cNvPr>
          <p:cNvSpPr/>
          <p:nvPr/>
        </p:nvSpPr>
        <p:spPr>
          <a:xfrm>
            <a:off x="5915235" y="3119435"/>
            <a:ext cx="219074" cy="2982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F44BE4D4-5D53-4415-8A20-AC843931298C}"/>
              </a:ext>
            </a:extLst>
          </p:cNvPr>
          <p:cNvSpPr/>
          <p:nvPr/>
        </p:nvSpPr>
        <p:spPr>
          <a:xfrm>
            <a:off x="10314610" y="3101629"/>
            <a:ext cx="219075" cy="3584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5ED95518-3AA3-4BD3-8F37-8C76F4D02E0E}"/>
              </a:ext>
            </a:extLst>
          </p:cNvPr>
          <p:cNvSpPr/>
          <p:nvPr/>
        </p:nvSpPr>
        <p:spPr>
          <a:xfrm>
            <a:off x="9300005" y="3088371"/>
            <a:ext cx="219075" cy="3584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551866D4-E897-4E6F-9FD6-6069F71EC3F8}"/>
              </a:ext>
            </a:extLst>
          </p:cNvPr>
          <p:cNvSpPr/>
          <p:nvPr/>
        </p:nvSpPr>
        <p:spPr>
          <a:xfrm>
            <a:off x="9055996" y="3106905"/>
            <a:ext cx="219075" cy="3584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F5C0D684-1784-478E-AD02-9B6E2A2A8790}"/>
              </a:ext>
            </a:extLst>
          </p:cNvPr>
          <p:cNvSpPr/>
          <p:nvPr/>
        </p:nvSpPr>
        <p:spPr>
          <a:xfrm>
            <a:off x="8849776" y="3100381"/>
            <a:ext cx="219075" cy="3584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4" name="Picture 4" descr="Kráľovna sa nikdy nevzdá">
            <a:extLst>
              <a:ext uri="{FF2B5EF4-FFF2-40B4-BE49-F238E27FC236}">
                <a16:creationId xmlns:a16="http://schemas.microsoft.com/office/drawing/2014/main" id="{B2AA6CB5-B147-4562-AD5A-2BF915C6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02" y="4165285"/>
            <a:ext cx="2051209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B4C7E2BA-107B-4A21-BDE3-D031C9F83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18" y="357167"/>
            <a:ext cx="9936977" cy="3805650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66C646E-012F-4930-8872-998DB84C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5D7E3A9-2085-4DF2-A55E-76C3CD2343FF}"/>
              </a:ext>
            </a:extLst>
          </p:cNvPr>
          <p:cNvSpPr txBox="1"/>
          <p:nvPr/>
        </p:nvSpPr>
        <p:spPr>
          <a:xfrm>
            <a:off x="1838324" y="4333873"/>
            <a:ext cx="8772525" cy="179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Mravce vytvárajú spoločenstvo – kolóniu a ľudia vytvárajú spoločenstvo ľudí skladajúce sa z rodín.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mravenisku sú chodby, komôrky, sklady potravín, pripomínajú obchody a chodby v nákupnom centre.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Mravenisko má viac poschodí, podobne ako nákupné centrum.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Mravčeky usilovne pracujú, tak ako ľudia.</a:t>
            </a:r>
          </a:p>
        </p:txBody>
      </p:sp>
    </p:spTree>
    <p:extLst>
      <p:ext uri="{BB962C8B-B14F-4D97-AF65-F5344CB8AC3E}">
        <p14:creationId xmlns:p14="http://schemas.microsoft.com/office/powerpoint/2010/main" val="327730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0283BAC8-EE10-48EC-A94E-A97D1D466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05" y="572949"/>
            <a:ext cx="4112675" cy="1403532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A29058-F4E4-4E2A-8910-036B5220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CDF52587-402D-4079-8A5C-3CBB4A514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66" y="2464586"/>
            <a:ext cx="6776867" cy="3718283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83AD0D5C-D681-45DC-96B1-C4D9D85FAA0C}"/>
              </a:ext>
            </a:extLst>
          </p:cNvPr>
          <p:cNvSpPr/>
          <p:nvPr/>
        </p:nvSpPr>
        <p:spPr>
          <a:xfrm>
            <a:off x="5553075" y="2771775"/>
            <a:ext cx="809625" cy="857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99A6EE2-2833-4AB7-BAF1-DADA88E9E84D}"/>
              </a:ext>
            </a:extLst>
          </p:cNvPr>
          <p:cNvSpPr txBox="1"/>
          <p:nvPr/>
        </p:nvSpPr>
        <p:spPr>
          <a:xfrm>
            <a:off x="3080605" y="4029076"/>
            <a:ext cx="664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0000"/>
                </a:solidFill>
              </a:rPr>
              <a:t>mravec vie podľa pachovej stopy, nájsť svoje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FF0000"/>
              </a:solidFill>
            </a:endParaRPr>
          </a:p>
          <a:p>
            <a:r>
              <a:rPr lang="sk-SK" b="1" dirty="0">
                <a:solidFill>
                  <a:srgbClr val="FF0000"/>
                </a:solidFill>
              </a:rPr>
              <a:t>    mravenisko aj na sto metrov</a:t>
            </a:r>
          </a:p>
          <a:p>
            <a:endParaRPr lang="sk-SK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0000"/>
                </a:solidFill>
              </a:rPr>
              <a:t> komunikujú prostredníctvom čuchu, chuti 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101DF085-1D52-4049-BFC7-82DBCB691555}"/>
              </a:ext>
            </a:extLst>
          </p:cNvPr>
          <p:cNvSpPr/>
          <p:nvPr/>
        </p:nvSpPr>
        <p:spPr>
          <a:xfrm>
            <a:off x="6600825" y="2771775"/>
            <a:ext cx="809625" cy="857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27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170EB42E-E02A-4B7F-AB93-47280A501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486881"/>
            <a:ext cx="4545066" cy="5884238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E7DBF8F-C3B8-418B-8F7F-976DF2F5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CA74D9-753D-452E-9D17-5DEDD13B9F67}" type="datetime1">
              <a:rPr lang="sk-SK" smtClean="0"/>
              <a:t>03.02.2021</a:t>
            </a:fld>
            <a:endParaRPr lang="en-US" dirty="0"/>
          </a:p>
        </p:txBody>
      </p:sp>
      <p:pic>
        <p:nvPicPr>
          <p:cNvPr id="8" name="Obrázok 7" descr="Obrázok, na ktorom je mapa&#10;&#10;Automaticky generovaný popis">
            <a:extLst>
              <a:ext uri="{FF2B5EF4-FFF2-40B4-BE49-F238E27FC236}">
                <a16:creationId xmlns:a16="http://schemas.microsoft.com/office/drawing/2014/main" id="{FF573768-2EAF-49F0-AA79-063A89271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27" y="2254661"/>
            <a:ext cx="1984402" cy="431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274</Words>
  <Application>Microsoft Office PowerPoint</Application>
  <PresentationFormat>Širokouhlá</PresentationFormat>
  <Paragraphs>59</Paragraphs>
  <Slides>12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Dym</vt:lpstr>
      <vt:lpstr>Spoločenstvo mravcov</vt:lpstr>
      <vt:lpstr>Uhádneš?</vt:lpstr>
      <vt:lpstr>Zápisník cestovateľov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Moje poznámky:</vt:lpstr>
      <vt:lpstr>FAKTY:</vt:lpstr>
      <vt:lpstr>ĎAKUJEM!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Spoločenstvo mravcov</dc:title>
  <dc:creator>Veronika Sucak</dc:creator>
  <cp:lastModifiedBy>HP</cp:lastModifiedBy>
  <cp:revision>12</cp:revision>
  <dcterms:created xsi:type="dcterms:W3CDTF">2020-12-22T15:29:20Z</dcterms:created>
  <dcterms:modified xsi:type="dcterms:W3CDTF">2021-02-03T11:36:53Z</dcterms:modified>
</cp:coreProperties>
</file>