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712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587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08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392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64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0893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57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661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476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4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99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55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1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657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733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26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8BAE-2D47-40BC-ACB5-C83126B7D296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303C21-BCEB-42D0-A85B-852CB464A9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89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F0CCC-385D-4672-AE39-99DE38B18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451" y="4717601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Ako sa žilo na úsvite dejín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E4F1EF-64D4-4AAA-8262-D50D985B4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56" y="6034342"/>
            <a:ext cx="8288032" cy="469122"/>
          </a:xfrm>
        </p:spPr>
        <p:txBody>
          <a:bodyPr>
            <a:normAutofit/>
          </a:bodyPr>
          <a:lstStyle/>
          <a:p>
            <a:pPr algn="ctr"/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 5. ročník</a:t>
            </a:r>
            <a:endParaRPr lang="sk-SK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A890F5-400B-4B21-AC2E-BDC18C4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1" y="1"/>
            <a:ext cx="9186203" cy="48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A05FF-D186-44DA-9837-2D47330E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156238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Život lovcov a zberačov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B27B08-DCFB-49A3-A7F9-00D1FC8EB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5871"/>
            <a:ext cx="9713843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Dejiny ľudstva sa začali približne pred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stotisíc rokmi.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Archeológovia zistili, že ľudia sa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neustále premiestňovali – hľadali potravu.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Nepoznali poľnohospodárstvo ani chov domácich zvierat.</a:t>
            </a:r>
          </a:p>
          <a:p>
            <a:r>
              <a:rPr lang="sk-SK" sz="2200" dirty="0">
                <a:solidFill>
                  <a:schemeClr val="tx1"/>
                </a:solidFill>
              </a:rPr>
              <a:t>Ukrývali sa v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jaskyniach.</a:t>
            </a:r>
          </a:p>
        </p:txBody>
      </p:sp>
      <p:pic>
        <p:nvPicPr>
          <p:cNvPr id="5" name="Obrázok 4" descr="Obrázok, na ktorom je vonkajšie, sedenie, medveď, trávnik&#10;&#10;Automaticky generovaný popis">
            <a:extLst>
              <a:ext uri="{FF2B5EF4-FFF2-40B4-BE49-F238E27FC236}">
                <a16:creationId xmlns:a16="http://schemas.microsoft.com/office/drawing/2014/main" id="{357D3DDC-7F70-4BB9-953C-BAF7D47F9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0" y="3110022"/>
            <a:ext cx="5970105" cy="3747978"/>
          </a:xfrm>
          <a:prstGeom prst="rect">
            <a:avLst/>
          </a:prstGeom>
        </p:spPr>
      </p:pic>
      <p:pic>
        <p:nvPicPr>
          <p:cNvPr id="7" name="Obrázok 6" descr="Obrázok, na ktorom je trávnik, cicavec, vonkajšie, voda&#10;&#10;Automaticky generovaný popis">
            <a:extLst>
              <a:ext uri="{FF2B5EF4-FFF2-40B4-BE49-F238E27FC236}">
                <a16:creationId xmlns:a16="http://schemas.microsoft.com/office/drawing/2014/main" id="{8E82434E-9CC4-4CC7-992D-75E777DBC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5" y="2637184"/>
            <a:ext cx="6241775" cy="42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1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413AC5-4814-4615-A046-C72C526BE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1392"/>
            <a:ext cx="10056927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Ich každodenný život bol veľmi ťažký.</a:t>
            </a:r>
          </a:p>
          <a:p>
            <a:r>
              <a:rPr lang="sk-SK" sz="2400" dirty="0">
                <a:solidFill>
                  <a:schemeClr val="tx1"/>
                </a:solidFill>
              </a:rPr>
              <a:t>Čoskoro sa naučili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používať nástroje.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Tak si mohli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zvieratá uloviť.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Kamenná doba </a:t>
            </a:r>
            <a:r>
              <a:rPr lang="sk-SK" sz="2400" dirty="0">
                <a:solidFill>
                  <a:schemeClr val="tx1"/>
                </a:solidFill>
              </a:rPr>
              <a:t>– doba, v ktorej ľudia vyrábali nástroje z kameňa.</a:t>
            </a:r>
          </a:p>
        </p:txBody>
      </p:sp>
      <p:pic>
        <p:nvPicPr>
          <p:cNvPr id="5" name="Obrázok 4" descr="Obrázok, na ktorom je skupina, držiaci, stojaci, sneh&#10;&#10;Automaticky generovaný popis">
            <a:extLst>
              <a:ext uri="{FF2B5EF4-FFF2-40B4-BE49-F238E27FC236}">
                <a16:creationId xmlns:a16="http://schemas.microsoft.com/office/drawing/2014/main" id="{EA1637C4-A168-47F8-93DA-FB2C9989B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5955"/>
            <a:ext cx="5753686" cy="3832045"/>
          </a:xfrm>
          <a:prstGeom prst="rect">
            <a:avLst/>
          </a:prstGeom>
        </p:spPr>
      </p:pic>
      <p:pic>
        <p:nvPicPr>
          <p:cNvPr id="7" name="Obrázok 6" descr="Obrázok, na ktorom je osoba, ruka, držiaci, kus&#10;&#10;Automaticky generovaný popis">
            <a:extLst>
              <a:ext uri="{FF2B5EF4-FFF2-40B4-BE49-F238E27FC236}">
                <a16:creationId xmlns:a16="http://schemas.microsoft.com/office/drawing/2014/main" id="{8CDA9AB9-0E2A-45BB-994F-5E3FC678E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80" y="2855742"/>
            <a:ext cx="5373419" cy="40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6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C198BA-ADDB-4036-9BB3-690235DB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5" y="181434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Naučili sa založiť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oheň.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 varenie začali vyrábať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nádoby z keramiky.</a:t>
            </a:r>
          </a:p>
        </p:txBody>
      </p:sp>
      <p:pic>
        <p:nvPicPr>
          <p:cNvPr id="7" name="Obrázok 6" descr="Obrázok, na ktorom je kniha, text&#10;&#10;Automaticky generovaný popis">
            <a:extLst>
              <a:ext uri="{FF2B5EF4-FFF2-40B4-BE49-F238E27FC236}">
                <a16:creationId xmlns:a16="http://schemas.microsoft.com/office/drawing/2014/main" id="{8DBB5493-0743-4D49-9E1B-1A188CF5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4504"/>
            <a:ext cx="6533322" cy="4235268"/>
          </a:xfrm>
          <a:prstGeom prst="rect">
            <a:avLst/>
          </a:prstGeom>
        </p:spPr>
      </p:pic>
      <p:pic>
        <p:nvPicPr>
          <p:cNvPr id="9" name="Obrázok 8" descr="Obrázok, na ktorom je stôl, sedenie, šálka, jedlo&#10;&#10;Automaticky generovaný popis">
            <a:extLst>
              <a:ext uri="{FF2B5EF4-FFF2-40B4-BE49-F238E27FC236}">
                <a16:creationId xmlns:a16="http://schemas.microsoft.com/office/drawing/2014/main" id="{EF9BA13C-21CB-4097-BDAF-8FDDD9ED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6" y="19163"/>
            <a:ext cx="5075583" cy="3055341"/>
          </a:xfrm>
          <a:prstGeom prst="rect">
            <a:avLst/>
          </a:prstGeom>
        </p:spPr>
      </p:pic>
      <p:pic>
        <p:nvPicPr>
          <p:cNvPr id="11" name="Obrázok 10" descr="Obrázok, na ktorom je jedlo, jedenie, skupina&#10;&#10;Automaticky generovaný popis">
            <a:extLst>
              <a:ext uri="{FF2B5EF4-FFF2-40B4-BE49-F238E27FC236}">
                <a16:creationId xmlns:a16="http://schemas.microsoft.com/office/drawing/2014/main" id="{01D33838-01E0-4981-98F0-52881A1BB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1" y="3001193"/>
            <a:ext cx="5658678" cy="3875970"/>
          </a:xfrm>
          <a:prstGeom prst="rect">
            <a:avLst/>
          </a:prstGeom>
        </p:spPr>
      </p:pic>
      <p:pic>
        <p:nvPicPr>
          <p:cNvPr id="5" name="Obrázok 4" descr="Obrázok, na ktorom je kreslenie&#10;&#10;Automaticky generovaný popis">
            <a:extLst>
              <a:ext uri="{FF2B5EF4-FFF2-40B4-BE49-F238E27FC236}">
                <a16:creationId xmlns:a16="http://schemas.microsoft.com/office/drawing/2014/main" id="{88A8688A-5B0B-470B-B9DF-4501C5D1A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1879"/>
            <a:ext cx="3784101" cy="24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2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9080E-02A5-4399-8CA9-4E073C71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3" y="119270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Čo prinieslo poľnohospodárstvo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F369C4-F156-4F53-9CE2-6E93A675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90" y="779670"/>
            <a:ext cx="11037587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Ľudia pred desaťtisíc rokmi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začali sami sadiť prvé rastliny a chovať zvieratá.</a:t>
            </a:r>
          </a:p>
          <a:p>
            <a:r>
              <a:rPr lang="sk-SK" sz="2000" dirty="0">
                <a:solidFill>
                  <a:schemeClr val="tx1"/>
                </a:solidFill>
              </a:rPr>
              <a:t>To bol začiatok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poľnohospodárstva.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Stali sa z nich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roľníci.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Naučili sa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stavať obydlia </a:t>
            </a:r>
            <a:r>
              <a:rPr lang="sk-SK" sz="2000" dirty="0">
                <a:solidFill>
                  <a:schemeClr val="tx1"/>
                </a:solidFill>
              </a:rPr>
              <a:t>a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usadili sa n jednom mieste.</a:t>
            </a:r>
          </a:p>
        </p:txBody>
      </p:sp>
      <p:pic>
        <p:nvPicPr>
          <p:cNvPr id="5" name="Obrázok 4" descr="Obrázok, na ktorom je trávnik, vonkajšie, krava, pole&#10;&#10;Automaticky generovaný popis">
            <a:extLst>
              <a:ext uri="{FF2B5EF4-FFF2-40B4-BE49-F238E27FC236}">
                <a16:creationId xmlns:a16="http://schemas.microsoft.com/office/drawing/2014/main" id="{CFF0512C-FCF1-49C3-AE96-F3B85961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165"/>
            <a:ext cx="12192000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B6402-31DB-4F6B-903F-409CC829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vonkajšie, budova, trávnik, dom&#10;&#10;Automaticky generovaný popis">
            <a:extLst>
              <a:ext uri="{FF2B5EF4-FFF2-40B4-BE49-F238E27FC236}">
                <a16:creationId xmlns:a16="http://schemas.microsoft.com/office/drawing/2014/main" id="{DBD1D79D-5D6B-48A2-A6C7-7A4DDD81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3" y="198111"/>
            <a:ext cx="11573114" cy="6251417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9A0BB95-E784-4263-807F-A49FCC99E0D4}"/>
              </a:ext>
            </a:extLst>
          </p:cNvPr>
          <p:cNvSpPr txBox="1"/>
          <p:nvPr/>
        </p:nvSpPr>
        <p:spPr>
          <a:xfrm>
            <a:off x="1325218" y="5786735"/>
            <a:ext cx="1034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highlight>
                  <a:srgbClr val="FFFF00"/>
                </a:highlight>
              </a:rPr>
              <a:t>Prvé domy boli jednoduché. Na stavbu používali slamu, hlinu, konáre....</a:t>
            </a:r>
          </a:p>
        </p:txBody>
      </p:sp>
    </p:spTree>
    <p:extLst>
      <p:ext uri="{BB962C8B-B14F-4D97-AF65-F5344CB8AC3E}">
        <p14:creationId xmlns:p14="http://schemas.microsoft.com/office/powerpoint/2010/main" val="271416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97585-52D6-4C7F-9AA3-777D6C74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noviny&#10;&#10;Automaticky generovaný popis">
            <a:extLst>
              <a:ext uri="{FF2B5EF4-FFF2-40B4-BE49-F238E27FC236}">
                <a16:creationId xmlns:a16="http://schemas.microsoft.com/office/drawing/2014/main" id="{316F12BB-7AD6-4FCA-B0E1-755794F74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2" y="143595"/>
            <a:ext cx="11153583" cy="6383813"/>
          </a:xfrm>
        </p:spPr>
      </p:pic>
    </p:spTree>
    <p:extLst>
      <p:ext uri="{BB962C8B-B14F-4D97-AF65-F5344CB8AC3E}">
        <p14:creationId xmlns:p14="http://schemas.microsoft.com/office/powerpoint/2010/main" val="38817607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144</Words>
  <Application>Microsoft Office PowerPoint</Application>
  <PresentationFormat>Širokouhlá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Ako sa žilo na úsvite dejín</vt:lpstr>
      <vt:lpstr>Život lovcov a zberačov</vt:lpstr>
      <vt:lpstr>Prezentácia programu PowerPoint</vt:lpstr>
      <vt:lpstr>Prezentácia programu PowerPoint</vt:lpstr>
      <vt:lpstr>Čo prinieslo poľnohospodárstvo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žilo na úsvite dejín</dc:title>
  <dc:creator>takac.tomas1863@gmail.com</dc:creator>
  <cp:lastModifiedBy>ZS_Lehnice_2</cp:lastModifiedBy>
  <cp:revision>4</cp:revision>
  <dcterms:created xsi:type="dcterms:W3CDTF">2020-09-30T15:08:31Z</dcterms:created>
  <dcterms:modified xsi:type="dcterms:W3CDTF">2021-01-22T11:42:00Z</dcterms:modified>
</cp:coreProperties>
</file>