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07" autoAdjust="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D79-524A-411B-A0E0-867F7A866B58}" type="datetimeFigureOut">
              <a:rPr lang="sk-SK" smtClean="0"/>
              <a:t>27.01.2021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FB78-ADD0-414B-8BAC-2DA178E7C4E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D79-524A-411B-A0E0-867F7A866B58}" type="datetimeFigureOut">
              <a:rPr lang="sk-SK" smtClean="0"/>
              <a:t>27.01.2021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FB78-ADD0-414B-8BAC-2DA178E7C4E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D79-524A-411B-A0E0-867F7A866B58}" type="datetimeFigureOut">
              <a:rPr lang="sk-SK" smtClean="0"/>
              <a:t>27.01.2021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FB78-ADD0-414B-8BAC-2DA178E7C4EE}" type="slidenum">
              <a:rPr lang="sk-SK" smtClean="0"/>
              <a:t>‹#›</a:t>
            </a:fld>
            <a:endParaRPr lang="sk-S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D79-524A-411B-A0E0-867F7A866B58}" type="datetimeFigureOut">
              <a:rPr lang="sk-SK" smtClean="0"/>
              <a:t>27.01.2021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FB78-ADD0-414B-8BAC-2DA178E7C4EE}" type="slidenum">
              <a:rPr lang="sk-SK" smtClean="0"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D79-524A-411B-A0E0-867F7A866B58}" type="datetimeFigureOut">
              <a:rPr lang="sk-SK" smtClean="0"/>
              <a:t>27.01.2021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FB78-ADD0-414B-8BAC-2DA178E7C4E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D79-524A-411B-A0E0-867F7A866B58}" type="datetimeFigureOut">
              <a:rPr lang="sk-SK" smtClean="0"/>
              <a:t>27.01.2021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FB78-ADD0-414B-8BAC-2DA178E7C4EE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D79-524A-411B-A0E0-867F7A866B58}" type="datetimeFigureOut">
              <a:rPr lang="sk-SK" smtClean="0"/>
              <a:t>27.01.2021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FB78-ADD0-414B-8BAC-2DA178E7C4E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D79-524A-411B-A0E0-867F7A866B58}" type="datetimeFigureOut">
              <a:rPr lang="sk-SK" smtClean="0"/>
              <a:t>27.01.2021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FB78-ADD0-414B-8BAC-2DA178E7C4E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D79-524A-411B-A0E0-867F7A866B58}" type="datetimeFigureOut">
              <a:rPr lang="sk-SK" smtClean="0"/>
              <a:t>27.01.2021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FB78-ADD0-414B-8BAC-2DA178E7C4E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D79-524A-411B-A0E0-867F7A866B58}" type="datetimeFigureOut">
              <a:rPr lang="sk-SK" smtClean="0"/>
              <a:t>27.01.2021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FB78-ADD0-414B-8BAC-2DA178E7C4EE}" type="slidenum">
              <a:rPr lang="sk-SK" smtClean="0"/>
              <a:t>‹#›</a:t>
            </a:fld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D79-524A-411B-A0E0-867F7A866B58}" type="datetimeFigureOut">
              <a:rPr lang="sk-SK" smtClean="0"/>
              <a:t>27.01.2021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FB78-ADD0-414B-8BAC-2DA178E7C4EE}" type="slidenum">
              <a:rPr lang="sk-SK" smtClean="0"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DA0ED79-524A-411B-A0E0-867F7A866B58}" type="datetimeFigureOut">
              <a:rPr lang="sk-SK" smtClean="0"/>
              <a:t>27.01.2021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504FB78-ADD0-414B-8BAC-2DA178E7C4EE}" type="slidenum">
              <a:rPr lang="sk-SK" smtClean="0"/>
              <a:t>‹#›</a:t>
            </a:fld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OTČENÁŠ</a:t>
            </a:r>
            <a:endParaRPr lang="sk-SK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MODLITBA PÁNOVA</a:t>
            </a:r>
            <a:endParaRPr lang="sk-SK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79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apcsolÃ³dÃ³ kÃ©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t="52335" r="1098" b="6960"/>
          <a:stretch/>
        </p:blipFill>
        <p:spPr bwMode="auto">
          <a:xfrm>
            <a:off x="333814" y="4293096"/>
            <a:ext cx="8486657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KapcsolÃ³dÃ³ kÃ©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 t="7401" r="1267" b="51894"/>
          <a:stretch/>
        </p:blipFill>
        <p:spPr bwMode="auto">
          <a:xfrm>
            <a:off x="328671" y="1914006"/>
            <a:ext cx="8486657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ÚLOHA – SKÚS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</a:t>
            </a:r>
            <a:r>
              <a:rPr lang="sk-SK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Pomodliť OTČENÁŠ PODĽA OBRÁZKOV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62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KapcsolÃ³dÃ³ kÃ©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" t="7486" r="74436" b="52632"/>
          <a:stretch/>
        </p:blipFill>
        <p:spPr bwMode="auto">
          <a:xfrm>
            <a:off x="395536" y="1448840"/>
            <a:ext cx="3384376" cy="4399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707904" y="2708920"/>
            <a:ext cx="41398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Otče náš, ktorý si na nebesiach</a:t>
            </a:r>
            <a:r>
              <a:rPr lang="sk-SK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,</a:t>
            </a:r>
            <a:endParaRPr lang="sk-SK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02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KapcsolÃ³dÃ³ kÃ©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6" t="7486" r="50152" b="52632"/>
          <a:stretch/>
        </p:blipFill>
        <p:spPr bwMode="auto">
          <a:xfrm>
            <a:off x="750278" y="1209828"/>
            <a:ext cx="3605698" cy="4716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139952" y="2708920"/>
            <a:ext cx="41398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posväť sa meno </a:t>
            </a:r>
            <a:r>
              <a:rPr lang="sk-SK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tvoje;</a:t>
            </a:r>
            <a:endParaRPr lang="sk-SK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475656" y="3370639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BOH,       JEŽIŠ</a:t>
            </a:r>
            <a:endParaRPr lang="sk-SK" sz="28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1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KapcsolÃ³dÃ³ kÃ©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8" t="7486" r="25710" b="52632"/>
          <a:stretch/>
        </p:blipFill>
        <p:spPr bwMode="auto">
          <a:xfrm>
            <a:off x="622399" y="1563627"/>
            <a:ext cx="3517553" cy="4601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139952" y="2708920"/>
            <a:ext cx="41398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príď kráľovstvo tvoje;</a:t>
            </a:r>
            <a:endParaRPr lang="sk-SK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42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KapcsolÃ³dÃ³ kÃ©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3" t="7486" r="1267" b="52632"/>
          <a:stretch/>
        </p:blipFill>
        <p:spPr bwMode="auto">
          <a:xfrm>
            <a:off x="827584" y="1386954"/>
            <a:ext cx="3770054" cy="4922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499992" y="2132856"/>
            <a:ext cx="41398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buď vôľa tvoja ako v nebi, </a:t>
            </a:r>
            <a:endParaRPr lang="pl-PL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  <a:p>
            <a:pPr algn="ctr"/>
            <a:r>
              <a:rPr lang="pl-P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tak </a:t>
            </a:r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i na zemi</a:t>
            </a:r>
            <a:r>
              <a:rPr lang="pl-P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.</a:t>
            </a:r>
            <a:endParaRPr lang="sk-SK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42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apcsolÃ³dÃ³ kÃ©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52581" r="74383" b="7537"/>
          <a:stretch/>
        </p:blipFill>
        <p:spPr bwMode="auto">
          <a:xfrm>
            <a:off x="606979" y="1346749"/>
            <a:ext cx="3821005" cy="4988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211960" y="2276245"/>
            <a:ext cx="41398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Chlieb náš každodenný daj nám dnes;</a:t>
            </a:r>
            <a:endParaRPr lang="sk-SK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6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apcsolÃ³dÃ³ kÃ©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t="53036" r="50000" b="7082"/>
          <a:stretch/>
        </p:blipFill>
        <p:spPr bwMode="auto">
          <a:xfrm>
            <a:off x="683568" y="1556792"/>
            <a:ext cx="3529672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211960" y="2276245"/>
            <a:ext cx="41398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a odpusť nám naše viny,</a:t>
            </a:r>
            <a:endParaRPr lang="sk-SK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005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apcsolÃ³dÃ³ kÃ©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2945" r="26061" b="7173"/>
          <a:stretch/>
        </p:blipFill>
        <p:spPr bwMode="auto">
          <a:xfrm>
            <a:off x="720135" y="1285202"/>
            <a:ext cx="3653553" cy="4880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211960" y="2276245"/>
            <a:ext cx="41398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ako</a:t>
            </a:r>
            <a:r>
              <a:rPr lang="hu-H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 aj </a:t>
            </a:r>
            <a:r>
              <a:rPr lang="hu-H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my</a:t>
            </a:r>
            <a:r>
              <a:rPr lang="hu-H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 </a:t>
            </a:r>
            <a:r>
              <a:rPr lang="hu-H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odpúšťame</a:t>
            </a:r>
            <a:r>
              <a:rPr lang="hu-H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 </a:t>
            </a:r>
            <a:r>
              <a:rPr lang="hu-H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svojim</a:t>
            </a:r>
            <a:r>
              <a:rPr lang="hu-H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 </a:t>
            </a:r>
            <a:r>
              <a:rPr lang="hu-H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vinníkom</a:t>
            </a:r>
            <a:r>
              <a:rPr lang="hu-H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;</a:t>
            </a:r>
            <a:endParaRPr lang="sk-SK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005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apcsolÃ³dÃ³ kÃ©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8" t="52887" r="1342" b="7231"/>
          <a:stretch/>
        </p:blipFill>
        <p:spPr bwMode="auto">
          <a:xfrm>
            <a:off x="827584" y="1386954"/>
            <a:ext cx="3494298" cy="4562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299196" y="2060848"/>
            <a:ext cx="41398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a neuveď nás </a:t>
            </a:r>
            <a:endParaRPr lang="pl-PL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  <a:p>
            <a:pPr algn="ctr"/>
            <a:r>
              <a:rPr lang="pl-P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do </a:t>
            </a:r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pokušenia,</a:t>
            </a:r>
          </a:p>
          <a:p>
            <a:pPr algn="ctr"/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ale zbav nás </a:t>
            </a:r>
            <a:r>
              <a:rPr lang="pl-P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zlého!</a:t>
            </a:r>
            <a:endParaRPr lang="sk-SK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0059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ar vlnenia">
  <a:themeElements>
    <a:clrScheme name="Tvar vlneni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var vlneni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var vlneni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</TotalTime>
  <Words>75</Words>
  <Application>Microsoft Office PowerPoint</Application>
  <PresentationFormat>Prezentácia na obrazovke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Cambria</vt:lpstr>
      <vt:lpstr>Candara</vt:lpstr>
      <vt:lpstr>Symbol</vt:lpstr>
      <vt:lpstr>Tvar vlnenia</vt:lpstr>
      <vt:lpstr>OTČENÁŠ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ÚLOHA – SKÚS SA Pomodliť OTČENÁŠ PODĽA OBRÁZKOV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OTČE NÁŠ</dc:title>
  <dc:creator>admin</dc:creator>
  <cp:lastModifiedBy>HP</cp:lastModifiedBy>
  <cp:revision>8</cp:revision>
  <dcterms:created xsi:type="dcterms:W3CDTF">2018-11-22T18:13:21Z</dcterms:created>
  <dcterms:modified xsi:type="dcterms:W3CDTF">2021-01-27T16:08:51Z</dcterms:modified>
</cp:coreProperties>
</file>