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25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9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61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36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39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60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09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55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02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03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84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4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09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300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69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5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8F9E-C0E8-4E9E-8ADA-0DDDC5E6C63A}" type="datetimeFigureOut">
              <a:rPr lang="sk-SK" smtClean="0"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37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kniha, muž, vnútri&#10;&#10;Automaticky generovaný popis">
            <a:extLst>
              <a:ext uri="{FF2B5EF4-FFF2-40B4-BE49-F238E27FC236}">
                <a16:creationId xmlns:a16="http://schemas.microsoft.com/office/drawing/2014/main" id="{D762EE97-30D7-498F-98DB-26BD6464F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247" r="1" b="10527"/>
          <a:stretch/>
        </p:blipFill>
        <p:spPr>
          <a:xfrm>
            <a:off x="19" y="-1"/>
            <a:ext cx="5592397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BEC45E-7C67-4C50-B3C5-CBE4E97A3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5469" y="3082163"/>
            <a:ext cx="7402875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Prvý cisár na uhorskom tróne – Žigmund Luxemburský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3EA76-4AC8-4796-94CB-ADC5BD3B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2541" y="5761101"/>
            <a:ext cx="4057421" cy="1096899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pre 7. ročník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51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190C0-0963-433E-98B4-1806F1CC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3" y="104075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Žigmund Luxemburský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8E54D-DD9F-412A-A6D6-6C323A68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0954"/>
            <a:ext cx="6785113" cy="3880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Vzdelaný muž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podporoval vedu.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Hovoril: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česky, maďarsky, nemecky, taliansky, francúzsky a latinsky.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Ovládal aj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jazyk diplomatov. 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stredoveku bol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jediným uhorským kráľom, ktorý získal korunu Svätej rímskej ríše nemeckého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národa.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14CE6EC3-99AC-4AC5-96CB-B716CD3F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0"/>
            <a:ext cx="5482407" cy="5512312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749D03BB-5879-41F3-8999-6E614B92E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74" y="3429000"/>
            <a:ext cx="34871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0116A-BBB1-4428-9DB4-A34FA060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99615B16-6788-4D41-B0D8-AAABEC81C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1424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AFDC1-868C-472D-BE85-225655DF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8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chemeClr val="tx1"/>
                </a:solidFill>
                <a:highlight>
                  <a:srgbClr val="FFFF00"/>
                </a:highlight>
              </a:rPr>
              <a:t>Ako sa dostal na trón?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B65590-EE86-4ADD-B24A-928726AA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99297"/>
            <a:ext cx="10030849" cy="3880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Ľudovít I. Veľký nezanechal mužského potomka.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Korunovaná bola jeho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12 ročná dcéra Mária.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uchádzačov o trón sa nakoniec presadil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Žigmund Luxemburský, ktorý sa oženil s kráľovnou Máriou.</a:t>
            </a:r>
          </a:p>
        </p:txBody>
      </p:sp>
      <p:pic>
        <p:nvPicPr>
          <p:cNvPr id="5" name="Obrázok 4" descr="Obrázok, na ktorom je fotografia, sedenie, staré, medveď&#10;&#10;Automaticky generovaný popis">
            <a:extLst>
              <a:ext uri="{FF2B5EF4-FFF2-40B4-BE49-F238E27FC236}">
                <a16:creationId xmlns:a16="http://schemas.microsoft.com/office/drawing/2014/main" id="{DF37C885-C3A4-4004-99D0-90890787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" y="2538345"/>
            <a:ext cx="4298334" cy="4391990"/>
          </a:xfrm>
          <a:prstGeom prst="rect">
            <a:avLst/>
          </a:prstGeom>
        </p:spPr>
      </p:pic>
      <p:pic>
        <p:nvPicPr>
          <p:cNvPr id="7" name="Obrázok 6" descr="Obrázok, na ktorom je staré&#10;&#10;Automaticky generovaný popis">
            <a:extLst>
              <a:ext uri="{FF2B5EF4-FFF2-40B4-BE49-F238E27FC236}">
                <a16:creationId xmlns:a16="http://schemas.microsoft.com/office/drawing/2014/main" id="{B45AD3C0-AB5C-4821-84DD-B3C6E841B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72" y="2610679"/>
            <a:ext cx="7610533" cy="42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54977-E91B-4EF6-9179-515F254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2" y="156238"/>
            <a:ext cx="580504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Boje s Turkami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B8C030-4CA8-491B-B4FF-B2C171C9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1698" y="816638"/>
            <a:ext cx="6308035" cy="3880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jeho vlády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podnikali nebezpečné výboje na Balkáne Turecké vojská.</a:t>
            </a:r>
          </a:p>
          <a:p>
            <a:pPr>
              <a:spcBef>
                <a:spcPts val="600"/>
              </a:spcBef>
            </a:pP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Turecká ríša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stala nebezpečným susedom Uhorska.</a:t>
            </a:r>
          </a:p>
          <a:p>
            <a:pPr>
              <a:spcBef>
                <a:spcPts val="600"/>
              </a:spcBef>
            </a:pP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Žigmund zorganizoval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križiacku výpravu proti Turkom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neuspel.</a:t>
            </a:r>
          </a:p>
          <a:p>
            <a:pPr>
              <a:spcBef>
                <a:spcPts val="600"/>
              </a:spcBef>
            </a:pP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Utrpel veľkú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porážku pri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Nikopole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7" name="Obrázok 6" descr="Obrázok, na ktorom je stôl, obrovské, jedlo, hora&#10;&#10;Automaticky generovaný popis">
            <a:extLst>
              <a:ext uri="{FF2B5EF4-FFF2-40B4-BE49-F238E27FC236}">
                <a16:creationId xmlns:a16="http://schemas.microsoft.com/office/drawing/2014/main" id="{2ECB2B5F-ADC7-43D7-979B-12D39CC8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5805047" cy="3465461"/>
          </a:xfrm>
          <a:prstGeom prst="rect">
            <a:avLst/>
          </a:prstGeom>
        </p:spPr>
      </p:pic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id="{1B16FE36-3F5E-41BE-B570-425A7413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70" y="0"/>
            <a:ext cx="658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C3080E-567F-4CF7-895D-8FCF23C4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978196"/>
            <a:ext cx="5802994" cy="57472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Uhorsku narazil na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odpor uhorskej šľachty.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Šľachta proti nemu povstala 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chcela si dosadiť nového panovníka.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Žigmund obstál a nakoniec sa so šľachtou zmieril.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Stal sa jedným z najvýznamnejších panovníkov v Európe.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Podporoval mestá.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 Ríme bol korunovaný za cisára.</a:t>
            </a:r>
          </a:p>
          <a:p>
            <a:pPr>
              <a:spcBef>
                <a:spcPts val="600"/>
              </a:spcBef>
            </a:pP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R. 1437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zomrel.</a:t>
            </a: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Vládol celých 50 rokov.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BB4ADFC1-CA79-45D3-AD5E-8818DB7FA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r="2" b="20742"/>
          <a:stretch/>
        </p:blipFill>
        <p:spPr>
          <a:xfrm>
            <a:off x="19" y="-1"/>
            <a:ext cx="5802993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82050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191</Words>
  <Application>Microsoft Office PowerPoint</Application>
  <PresentationFormat>Širokouhlá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Prvý cisár na uhorskom tróne – Žigmund Luxemburský</vt:lpstr>
      <vt:lpstr>Žigmund Luxemburský</vt:lpstr>
      <vt:lpstr>Prezentácia programu PowerPoint</vt:lpstr>
      <vt:lpstr>Ako sa dostal na trón?</vt:lpstr>
      <vt:lpstr>Boje s Turkami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Prvý cisár na uhorskom tróne – Žigmund Luxemburský</dc:title>
  <dc:creator>takac.tomas1863@gmail.com</dc:creator>
  <cp:lastModifiedBy>HP</cp:lastModifiedBy>
  <cp:revision>2</cp:revision>
  <dcterms:created xsi:type="dcterms:W3CDTF">2020-10-25T16:17:58Z</dcterms:created>
  <dcterms:modified xsi:type="dcterms:W3CDTF">2020-12-11T21:10:57Z</dcterms:modified>
</cp:coreProperties>
</file>