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12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5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6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007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73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07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52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38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64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261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35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3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3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81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86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70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2348-C295-4227-ADA9-7F82D20C5D31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3F21F3-0823-4C16-BE8A-E5275A8669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8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19433C8-73E1-4806-B85B-BCF6D13C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4" r="1" b="1324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9EF187-7A10-4C9E-ABB1-9EA152E97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sk-SK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Rímska republika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0CE476-E33B-4E48-8A8A-1E825A285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41" y="5972396"/>
            <a:ext cx="4079721" cy="1096901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– 6. ročník</a:t>
            </a:r>
            <a:endParaRPr lang="sk-SK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68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E2000F-6EF3-4B45-8D83-404134A5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5" y="156238"/>
            <a:ext cx="6761530" cy="1320800"/>
          </a:xfrm>
        </p:spPr>
        <p:txBody>
          <a:bodyPr anchor="ctr">
            <a:normAutofit/>
          </a:bodyPr>
          <a:lstStyle/>
          <a:p>
            <a:r>
              <a:rPr lang="sk-SK" b="1" dirty="0">
                <a:highlight>
                  <a:srgbClr val="FFFF00"/>
                </a:highlight>
              </a:rPr>
              <a:t>Nové štátne zriadenie v Ríme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B6146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FDA6E2-5680-4AF2-9F6A-B3714EF7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477039"/>
            <a:ext cx="6049172" cy="4564324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Etruskovia</a:t>
            </a:r>
            <a:r>
              <a:rPr lang="sk-SK" sz="2400" dirty="0">
                <a:solidFill>
                  <a:schemeClr val="tx1"/>
                </a:solidFill>
              </a:rPr>
              <a:t> sa nezmierili s tým, že ich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Rimania vyhnali.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Rimania však svoje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mesto ubránili.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Každý rok si volili 2 konzulov.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Konzulov sprevádzalo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12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liktorov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Počas mimoriadnych udalostí stál na čele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diktátor.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Diktátor= </a:t>
            </a:r>
            <a:r>
              <a:rPr lang="sk-SK" sz="2400" dirty="0">
                <a:solidFill>
                  <a:schemeClr val="tx1"/>
                </a:solidFill>
              </a:rPr>
              <a:t>vládca s neobmedzenou mocou.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Konzulom radil senát, ktorý mal 300 členov.</a:t>
            </a:r>
          </a:p>
        </p:txBody>
      </p:sp>
      <p:pic>
        <p:nvPicPr>
          <p:cNvPr id="7" name="Obrázok 6" descr="Obrázok, na ktorom je vonkajšie, tanečnica, šport, osoba&#10;&#10;Automaticky generovaný popis">
            <a:extLst>
              <a:ext uri="{FF2B5EF4-FFF2-40B4-BE49-F238E27FC236}">
                <a16:creationId xmlns:a16="http://schemas.microsoft.com/office/drawing/2014/main" id="{4019EA82-89CA-49CA-8E4D-0B5CF20ED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87"/>
          <a:stretch/>
        </p:blipFill>
        <p:spPr>
          <a:xfrm>
            <a:off x="7118252" y="10"/>
            <a:ext cx="5070571" cy="3448414"/>
          </a:xfrm>
          <a:prstGeom prst="rect">
            <a:avLst/>
          </a:prstGeom>
        </p:spPr>
      </p:pic>
      <p:pic>
        <p:nvPicPr>
          <p:cNvPr id="5" name="Obrázok 4" descr="Obrázok, na ktorom je vnútri, budova, stôl, staré&#10;&#10;Automaticky generovaný popis">
            <a:extLst>
              <a:ext uri="{FF2B5EF4-FFF2-40B4-BE49-F238E27FC236}">
                <a16:creationId xmlns:a16="http://schemas.microsoft.com/office/drawing/2014/main" id="{451583B4-5088-4466-9049-3D907BDAD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" b="-4"/>
          <a:stretch/>
        </p:blipFill>
        <p:spPr>
          <a:xfrm>
            <a:off x="7118251" y="3448424"/>
            <a:ext cx="5055676" cy="3428996"/>
          </a:xfrm>
          <a:prstGeom prst="rect">
            <a:avLst/>
          </a:prstGeom>
        </p:spPr>
      </p:pic>
      <p:pic>
        <p:nvPicPr>
          <p:cNvPr id="9" name="Obrázok 8" descr="Obrázok, na ktorom je sedenie, šálka, káva, klávesnica&#10;&#10;Automaticky generovaný popis">
            <a:extLst>
              <a:ext uri="{FF2B5EF4-FFF2-40B4-BE49-F238E27FC236}">
                <a16:creationId xmlns:a16="http://schemas.microsoft.com/office/drawing/2014/main" id="{16F64ABE-AB66-4714-ABE4-674A344FC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06" y="3980786"/>
            <a:ext cx="10477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D950C5-3F67-4AC9-9A6A-1AF5F6FE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703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Občania v Ríme sa delili na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patricijov a plebejcov.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Spočiatku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senátori pochádzali iba z radov patricijov.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Plebejci viackrát odišli z Ríma</a:t>
            </a:r>
            <a:r>
              <a:rPr lang="sk-SK" sz="2400" dirty="0">
                <a:solidFill>
                  <a:schemeClr val="tx1"/>
                </a:solidFill>
              </a:rPr>
              <a:t>, pretože sa im to nepáčilo.</a:t>
            </a:r>
          </a:p>
          <a:p>
            <a:r>
              <a:rPr lang="sk-SK" sz="2400" dirty="0">
                <a:solidFill>
                  <a:schemeClr val="tx1"/>
                </a:solidFill>
              </a:rPr>
              <a:t>Chceli si založiť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vlastné mesto.</a:t>
            </a:r>
          </a:p>
        </p:txBody>
      </p:sp>
      <p:pic>
        <p:nvPicPr>
          <p:cNvPr id="5" name="Obrázok 4" descr="Obrázok, na ktorom je osoba, skupina, ľudia, stojaci&#10;&#10;Automaticky generovaný popis">
            <a:extLst>
              <a:ext uri="{FF2B5EF4-FFF2-40B4-BE49-F238E27FC236}">
                <a16:creationId xmlns:a16="http://schemas.microsoft.com/office/drawing/2014/main" id="{C9CD70F6-3D82-4BA2-8032-B1B98309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" y="2305878"/>
            <a:ext cx="5745784" cy="455212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E4CAD3E-D249-44E9-9482-DEA5C7690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14" y="1974574"/>
            <a:ext cx="6464885" cy="48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2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BB92E-C424-4756-A972-79640FA8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83E754C5-1ADC-4177-B6A0-D11F7D01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" y="255280"/>
            <a:ext cx="11883833" cy="5993120"/>
          </a:xfrm>
        </p:spPr>
      </p:pic>
    </p:spTree>
    <p:extLst>
      <p:ext uri="{BB962C8B-B14F-4D97-AF65-F5344CB8AC3E}">
        <p14:creationId xmlns:p14="http://schemas.microsoft.com/office/powerpoint/2010/main" val="293476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DF55BC-BF70-4A7D-9761-27B2CCAC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3" y="140457"/>
            <a:ext cx="4203045" cy="1375608"/>
          </a:xfrm>
        </p:spPr>
        <p:txBody>
          <a:bodyPr anchor="ctr"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Zákony 12 tabúľ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BDAF7E-33AD-4E4D-A7E3-DD53A341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0749"/>
            <a:ext cx="5168348" cy="4929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Nakoniec sa plebejci a patricijovia dohodli.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Prijaté boli zákony 12 tabúľ, ktoré obsahovali rímske obyčajové právo.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Boli vystavené, aby si ich mohol každý prečítať.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Dovtedy patricijovia znenie zákonov tajili, aby si ho mohli vykladať ako chcú.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Každý občan sa mohol odvolať proti rozhodnutiu úradu alebo súdu.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8B73614B-575D-4F1A-9342-3C87B19E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3" y="781878"/>
            <a:ext cx="6484142" cy="5141844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8ACFE9-26E4-4A17-A85D-4AC319BAA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7574"/>
            <a:ext cx="11211339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Plebejci si neskôr začali voliť tribúnov ľudu,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ktorí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zastupovali ich záujmy.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Občania sa schádzali na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ľudových zhromaždeniach</a:t>
            </a:r>
            <a:r>
              <a:rPr lang="sk-SK" sz="2400" dirty="0">
                <a:solidFill>
                  <a:schemeClr val="tx1"/>
                </a:solidFill>
              </a:rPr>
              <a:t>, kde schvaľovali rozhodnutia konzulov a senátu.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Tam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mohli úradníkov kontrolovať.</a:t>
            </a:r>
          </a:p>
          <a:p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Res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publica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– vec verejná.</a:t>
            </a:r>
          </a:p>
        </p:txBody>
      </p:sp>
      <p:pic>
        <p:nvPicPr>
          <p:cNvPr id="5" name="Obrázok 4" descr="Obrázok, na ktorom je vnútri, živé, miestnosť, stôl&#10;&#10;Automaticky generovaný popis">
            <a:extLst>
              <a:ext uri="{FF2B5EF4-FFF2-40B4-BE49-F238E27FC236}">
                <a16:creationId xmlns:a16="http://schemas.microsoft.com/office/drawing/2014/main" id="{372FB3B8-B0BB-4E8B-94DD-4B0200DC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3" y="2650436"/>
            <a:ext cx="6077905" cy="4207565"/>
          </a:xfrm>
          <a:prstGeom prst="rect">
            <a:avLst/>
          </a:prstGeom>
        </p:spPr>
      </p:pic>
      <p:pic>
        <p:nvPicPr>
          <p:cNvPr id="7" name="Obrázok 6" descr="Obrázok, na ktorom je staré, fotografia, muž, nosenie&#10;&#10;Automaticky generovaný popis">
            <a:extLst>
              <a:ext uri="{FF2B5EF4-FFF2-40B4-BE49-F238E27FC236}">
                <a16:creationId xmlns:a16="http://schemas.microsoft.com/office/drawing/2014/main" id="{F8F46849-50B1-481A-AED0-57B476ED22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50436"/>
            <a:ext cx="6143125" cy="4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030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</Words>
  <Application>Microsoft Office PowerPoint</Application>
  <PresentationFormat>Širokouhlá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Rímska republika</vt:lpstr>
      <vt:lpstr>Nové štátne zriadenie v Ríme</vt:lpstr>
      <vt:lpstr>Prezentácia programu PowerPoint</vt:lpstr>
      <vt:lpstr>Prezentácia programu PowerPoint</vt:lpstr>
      <vt:lpstr>Zákony 12 tabúľ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Rímska republika</dc:title>
  <dc:creator>takac.tomas1863@gmail.com</dc:creator>
  <cp:lastModifiedBy>ZS_Lehnice_2</cp:lastModifiedBy>
  <cp:revision>3</cp:revision>
  <dcterms:created xsi:type="dcterms:W3CDTF">2020-10-27T08:59:53Z</dcterms:created>
  <dcterms:modified xsi:type="dcterms:W3CDTF">2021-01-22T11:45:34Z</dcterms:modified>
</cp:coreProperties>
</file>