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7" r:id="rId9"/>
    <p:sldId id="269" r:id="rId10"/>
    <p:sldId id="270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743840-430D-BB5D-174F-369BE9809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29CDC30-E1E9-5D83-473F-5B5980B15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FECBC97-A595-5827-13AF-B3365DBD2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B187-3BCE-4C0D-A425-0BD54BECC8A8}" type="datetimeFigureOut">
              <a:rPr lang="sk-SK" smtClean="0"/>
              <a:t>20. 9. 2022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44F725F-AE15-7200-B157-016CE7542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C19760A-852E-D037-4AFF-9D368A3F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9608-BB0B-4977-A1C0-8656AB2934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524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30919B-F120-90C4-E119-0812CB16C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7108821-B97E-925C-8599-48D6A2726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D6632BD-0CBA-7BE7-DE30-903E765FF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B187-3BCE-4C0D-A425-0BD54BECC8A8}" type="datetimeFigureOut">
              <a:rPr lang="sk-SK" smtClean="0"/>
              <a:t>20. 9. 2022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34E4F6A-606C-DCE2-FAE8-F411421A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2A769ED-2EFD-840B-BE58-FADD48282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9608-BB0B-4977-A1C0-8656AB2934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062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F287B594-105F-BFDD-2704-EFA5175FE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C0D8E395-C1CB-CC3B-BEB8-69291742A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92EA0B5-D448-3747-78F9-79DEA45F8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B187-3BCE-4C0D-A425-0BD54BECC8A8}" type="datetimeFigureOut">
              <a:rPr lang="sk-SK" smtClean="0"/>
              <a:t>20. 9. 2022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3C6F9C9-DCCA-8142-44F1-CAFCCBA9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FDB01BB-3AD8-C562-F1DA-EF34987A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9608-BB0B-4977-A1C0-8656AB2934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1410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34868-A317-4CCD-3B98-DAE4B40E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F398A69-DE77-A740-D932-A3681A65E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8B241FC-A741-D32E-49A2-7167B034B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B187-3BCE-4C0D-A425-0BD54BECC8A8}" type="datetimeFigureOut">
              <a:rPr lang="sk-SK" smtClean="0"/>
              <a:t>20. 9. 2022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F8C8CD4-DBDC-1EC3-C36E-DD283ACD4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E2D37CC-CA25-9A40-57E0-910EF353C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9608-BB0B-4977-A1C0-8656AB2934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645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FAFA28-9CEE-A1A9-A9C2-76C65CA67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0BF7D33-708D-2394-A162-1C76931A7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DDD42F3-E149-C8AD-FB01-4D08F35A2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B187-3BCE-4C0D-A425-0BD54BECC8A8}" type="datetimeFigureOut">
              <a:rPr lang="sk-SK" smtClean="0"/>
              <a:t>20. 9. 2022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D1DA19F-270F-F7DE-F37E-152FB9DC4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6482DB0-F785-9F40-530F-533C2951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9608-BB0B-4977-A1C0-8656AB2934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911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E51C1B-315E-9D22-FCF6-760675CBC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215A3A3-7C56-C5BC-FE86-5121A4DFB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9AE39B0-09B0-C448-AC63-A42ED1D76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0AA3202-DA3E-80FA-EA10-92D87CBD4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B187-3BCE-4C0D-A425-0BD54BECC8A8}" type="datetimeFigureOut">
              <a:rPr lang="sk-SK" smtClean="0"/>
              <a:t>20. 9. 2022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D0C5D24-51E9-3015-C092-CE58054C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2F58C18-1B46-195E-AF76-00164B37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9608-BB0B-4977-A1C0-8656AB2934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1647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C8740B-00A7-8AB5-ADEC-8F4912D17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72E8EFF-E924-F49D-90BF-BBF514613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94CB4CD-CB44-6EF7-DADA-350572985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B0E1358-01B9-C253-DBB6-306D88DA97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D282D23C-66F7-1AF5-58F7-A05FD9E77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162D6006-1503-207D-4A04-D05F8EAE7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B187-3BCE-4C0D-A425-0BD54BECC8A8}" type="datetimeFigureOut">
              <a:rPr lang="sk-SK" smtClean="0"/>
              <a:t>20. 9. 2022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42930797-7E1D-FF84-E449-B3AA7063A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201DBB6A-C9CE-419E-1565-66158CEE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9608-BB0B-4977-A1C0-8656AB2934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84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29406A-AF31-5ABD-4477-BAD69E609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447C31A-3CFC-F71A-9E8B-5842CFC3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B187-3BCE-4C0D-A425-0BD54BECC8A8}" type="datetimeFigureOut">
              <a:rPr lang="sk-SK" smtClean="0"/>
              <a:t>20. 9. 2022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041B477-BC9B-6EC9-8797-70EB8DFC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0A75871-4515-EF33-B0E9-EC180DAF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9608-BB0B-4977-A1C0-8656AB2934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1918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ED06F750-6A2C-F2A1-6A95-6B905FD06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B187-3BCE-4C0D-A425-0BD54BECC8A8}" type="datetimeFigureOut">
              <a:rPr lang="sk-SK" smtClean="0"/>
              <a:t>20. 9. 2022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352E17E-3611-3EA3-FB51-1CE486CC0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199F726-C8A5-91D8-3E91-78982954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9608-BB0B-4977-A1C0-8656AB2934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8715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9E7FA8-171A-9D1A-E740-39CF6B1F9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945B7D6-BD02-F0BF-5783-83D4FA774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B68EDF-46F3-B27B-BAAD-5DE6D242B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F5308D6-AF81-9265-9763-1EAEE4CB9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B187-3BCE-4C0D-A425-0BD54BECC8A8}" type="datetimeFigureOut">
              <a:rPr lang="sk-SK" smtClean="0"/>
              <a:t>20. 9. 2022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A53B4F8-A9E0-89F1-9948-BD2F1A48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D8AB1DF-076D-5B66-68E4-DDB56E12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9608-BB0B-4977-A1C0-8656AB2934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8590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3DBF58-385B-6589-7E92-299677E62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76A6F5B-FE44-7947-4AFB-549D218642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5E6E816-A131-9132-ED4F-2AC4E6383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B6993D6-CFB9-F60E-DAC4-47DA5A07B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B187-3BCE-4C0D-A425-0BD54BECC8A8}" type="datetimeFigureOut">
              <a:rPr lang="sk-SK" smtClean="0"/>
              <a:t>20. 9. 2022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A0A2DCA-596D-D550-8D90-8FCFC2159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2238B98-1491-E405-FDD1-C2CBF865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9608-BB0B-4977-A1C0-8656AB2934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8821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9F80F5A8-83E0-5B5F-D2F1-84E3480E2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46CA6A-76FD-115E-4D17-3664B300F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1A01387-587B-D72E-C24E-90C787E78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7B187-3BCE-4C0D-A425-0BD54BECC8A8}" type="datetimeFigureOut">
              <a:rPr lang="sk-SK" smtClean="0"/>
              <a:t>20. 9. 2022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F566118-97DB-CE88-85CA-2F08F0133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393045E-503F-9913-8E78-043CC3249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49608-BB0B-4977-A1C0-8656AB2934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748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79257-7375-94C9-B673-C5A402EECC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Učíme vonku 5.A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C5BE4E4-D0EA-28BB-B637-A148DAA186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0201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189E32-2ED2-3D93-D139-FE6417B5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E16D208-F46F-EB52-F114-E4A67DCAA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77" y="1825625"/>
            <a:ext cx="9422446" cy="4351338"/>
          </a:xfrm>
        </p:spPr>
      </p:pic>
    </p:spTree>
    <p:extLst>
      <p:ext uri="{BB962C8B-B14F-4D97-AF65-F5344CB8AC3E}">
        <p14:creationId xmlns:p14="http://schemas.microsoft.com/office/powerpoint/2010/main" val="232223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A6367D-8B33-76FB-90B1-06A8CC592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7302062-473B-36D5-98F1-9D8F89357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77" y="1825625"/>
            <a:ext cx="9422446" cy="4351338"/>
          </a:xfrm>
        </p:spPr>
      </p:pic>
    </p:spTree>
    <p:extLst>
      <p:ext uri="{BB962C8B-B14F-4D97-AF65-F5344CB8AC3E}">
        <p14:creationId xmlns:p14="http://schemas.microsoft.com/office/powerpoint/2010/main" val="979793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B4894B-9A7F-CF27-3989-51173A17B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8EAE0A5-ADC2-BA93-2FE9-9D416CD7B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19905" y="1558959"/>
            <a:ext cx="6860117" cy="3742198"/>
          </a:xfrm>
        </p:spPr>
      </p:pic>
    </p:spTree>
    <p:extLst>
      <p:ext uri="{BB962C8B-B14F-4D97-AF65-F5344CB8AC3E}">
        <p14:creationId xmlns:p14="http://schemas.microsoft.com/office/powerpoint/2010/main" val="4045304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F5578A-9B59-7ED0-F597-6928C691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04E8E65-8F07-1A71-2095-EF8EF38AB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9688" y="1628133"/>
            <a:ext cx="6394786" cy="3601734"/>
          </a:xfrm>
        </p:spPr>
      </p:pic>
    </p:spTree>
    <p:extLst>
      <p:ext uri="{BB962C8B-B14F-4D97-AF65-F5344CB8AC3E}">
        <p14:creationId xmlns:p14="http://schemas.microsoft.com/office/powerpoint/2010/main" val="3060814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D28DAE-3F8E-B608-2F00-A2062BF47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30672F1-69BE-44FF-308C-CE5DB41AD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1969" y="1954318"/>
            <a:ext cx="6151211" cy="3209589"/>
          </a:xfrm>
        </p:spPr>
      </p:pic>
    </p:spTree>
    <p:extLst>
      <p:ext uri="{BB962C8B-B14F-4D97-AF65-F5344CB8AC3E}">
        <p14:creationId xmlns:p14="http://schemas.microsoft.com/office/powerpoint/2010/main" val="3271381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34CF3B-A29B-1B6E-50F6-53F894F54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3D69FC9-C85B-1DCA-D80B-55B2A98DE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41003" y="2017072"/>
            <a:ext cx="6512631" cy="3007568"/>
          </a:xfrm>
        </p:spPr>
      </p:pic>
    </p:spTree>
    <p:extLst>
      <p:ext uri="{BB962C8B-B14F-4D97-AF65-F5344CB8AC3E}">
        <p14:creationId xmlns:p14="http://schemas.microsoft.com/office/powerpoint/2010/main" val="555894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BB6EA5-90D6-AA71-4309-0B41C346A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A33BC90-2DD5-9A0C-AA76-F768F081E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4777" y="1825625"/>
            <a:ext cx="9422446" cy="4351338"/>
          </a:xfrm>
        </p:spPr>
      </p:pic>
    </p:spTree>
    <p:extLst>
      <p:ext uri="{BB962C8B-B14F-4D97-AF65-F5344CB8AC3E}">
        <p14:creationId xmlns:p14="http://schemas.microsoft.com/office/powerpoint/2010/main" val="1920682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7D4B79-A9FA-6077-BF10-64D694AEA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AE135DE-508D-E41A-59F0-EEC6BA39A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2395" y="1680668"/>
            <a:ext cx="6489606" cy="3496666"/>
          </a:xfrm>
        </p:spPr>
      </p:pic>
    </p:spTree>
    <p:extLst>
      <p:ext uri="{BB962C8B-B14F-4D97-AF65-F5344CB8AC3E}">
        <p14:creationId xmlns:p14="http://schemas.microsoft.com/office/powerpoint/2010/main" val="1058981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66125-1F27-4B84-C391-7038992CF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26E7A92-C796-A756-4CC4-5A9E8A8F0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1224" y="1981352"/>
            <a:ext cx="6006106" cy="2773652"/>
          </a:xfrm>
        </p:spPr>
      </p:pic>
    </p:spTree>
    <p:extLst>
      <p:ext uri="{BB962C8B-B14F-4D97-AF65-F5344CB8AC3E}">
        <p14:creationId xmlns:p14="http://schemas.microsoft.com/office/powerpoint/2010/main" val="1490045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3F83BB-34D0-DC0C-D540-DC6E30DE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0880370-4070-56C3-CAE9-64B86E02B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8038" y="1823544"/>
            <a:ext cx="6328441" cy="3411606"/>
          </a:xfrm>
        </p:spPr>
      </p:pic>
    </p:spTree>
    <p:extLst>
      <p:ext uri="{BB962C8B-B14F-4D97-AF65-F5344CB8AC3E}">
        <p14:creationId xmlns:p14="http://schemas.microsoft.com/office/powerpoint/2010/main" val="1940420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013BCF-F280-0803-451D-5DFA31956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1646AEB-226B-EB03-27A9-F8E67C047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71985" y="1829990"/>
            <a:ext cx="5699051" cy="3144853"/>
          </a:xfrm>
        </p:spPr>
      </p:pic>
    </p:spTree>
    <p:extLst>
      <p:ext uri="{BB962C8B-B14F-4D97-AF65-F5344CB8AC3E}">
        <p14:creationId xmlns:p14="http://schemas.microsoft.com/office/powerpoint/2010/main" val="3968243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4D3C36-95F4-6A3F-6111-804EABFB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BD5B17E-AA91-8574-1238-300DDC88B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2141" y="1994494"/>
            <a:ext cx="6049601" cy="3188322"/>
          </a:xfrm>
        </p:spPr>
      </p:pic>
    </p:spTree>
    <p:extLst>
      <p:ext uri="{BB962C8B-B14F-4D97-AF65-F5344CB8AC3E}">
        <p14:creationId xmlns:p14="http://schemas.microsoft.com/office/powerpoint/2010/main" val="306961467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</Words>
  <Application>Microsoft Office PowerPoint</Application>
  <PresentationFormat>Širokouhlá</PresentationFormat>
  <Paragraphs>1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Motív Office</vt:lpstr>
      <vt:lpstr>Učíme vonku 5.A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Učíme vonku 5.A</dc:title>
  <dc:creator>Alena Ošustová</dc:creator>
  <cp:lastModifiedBy>Alena Ošustová</cp:lastModifiedBy>
  <cp:revision>3</cp:revision>
  <dcterms:created xsi:type="dcterms:W3CDTF">2022-09-15T18:42:20Z</dcterms:created>
  <dcterms:modified xsi:type="dcterms:W3CDTF">2022-09-20T08:38:04Z</dcterms:modified>
</cp:coreProperties>
</file>