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>
        <p:scale>
          <a:sx n="70" d="100"/>
          <a:sy n="70" d="100"/>
        </p:scale>
        <p:origin x="-1380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style val="23"/>
  <c:chart>
    <c:autoTitleDeleted val="1"/>
    <c:plotArea>
      <c:layout>
        <c:manualLayout>
          <c:layoutTarget val="inner"/>
          <c:xMode val="edge"/>
          <c:yMode val="edge"/>
          <c:x val="0.12060301507537689"/>
          <c:y val="0.10937500000000012"/>
          <c:w val="0.76381909547738969"/>
          <c:h val="0.79166666666666652"/>
        </c:manualLayout>
      </c:layout>
      <c:doughnutChart>
        <c:varyColors val="1"/>
        <c:firstSliceAng val="30"/>
        <c:holeSize val="35"/>
      </c:doughnutChart>
    </c:plotArea>
    <c:plotVisOnly val="1"/>
    <c:dispBlanksAs val="zero"/>
  </c:chart>
  <c:txPr>
    <a:bodyPr/>
    <a:lstStyle/>
    <a:p>
      <a:pPr>
        <a:defRPr sz="1800"/>
      </a:pPr>
      <a:endParaRPr lang="pl-PL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D99EC-F591-4765-92A1-4E7B738A6E39}" type="datetimeFigureOut">
              <a:rPr lang="pl-PL" smtClean="0"/>
              <a:pPr/>
              <a:t>2020-04-17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4B12A-711C-46CE-9433-FE864BDDE67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7FD6-7718-4574-ABFA-BC9E7485AD26}" type="datetime1">
              <a:rPr lang="pl-PL" smtClean="0"/>
              <a:pPr/>
              <a:t>2020-04-17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Zespół Szkół Inżynierii  Środowiska i Usług im. Mikołaja Kopernika w Elblągu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D1126-D24A-4E6C-9DF0-EF3654CA4C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715B-2B67-43CE-A331-C4E2FBD3659A}" type="datetime1">
              <a:rPr lang="pl-PL" smtClean="0"/>
              <a:pPr/>
              <a:t>2020-04-17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Zespół Szkół Inżynierii  Środowiska i Usług im. Mikołaja Kopernika w Elblągu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D1126-D24A-4E6C-9DF0-EF3654CA4C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F858-0E19-434D-932C-C6F6205884A3}" type="datetime1">
              <a:rPr lang="pl-PL" smtClean="0"/>
              <a:pPr/>
              <a:t>2020-04-17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Zespół Szkół Inżynierii  Środowiska i Usług im. Mikołaja Kopernika w Elblągu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D1126-D24A-4E6C-9DF0-EF3654CA4C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1585F-44CC-4B95-ACB0-19E3652BE196}" type="datetime1">
              <a:rPr lang="pl-PL" smtClean="0"/>
              <a:pPr/>
              <a:t>2020-04-17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Zespół Szkół Inżynierii  Środowiska i Usług im. Mikołaja Kopernika w Elblągu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D1126-D24A-4E6C-9DF0-EF3654CA4C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B008-4617-430F-B4C3-27D0006CDF6A}" type="datetime1">
              <a:rPr lang="pl-PL" smtClean="0"/>
              <a:pPr/>
              <a:t>2020-04-17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Zespół Szkół Inżynierii  Środowiska i Usług im. Mikołaja Kopernika w Elblągu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D1126-D24A-4E6C-9DF0-EF3654CA4C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1113C-5668-464D-A23B-A38F98CC31BD}" type="datetime1">
              <a:rPr lang="pl-PL" smtClean="0"/>
              <a:pPr/>
              <a:t>2020-04-17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Zespół Szkół Inżynierii  Środowiska i Usług im. Mikołaja Kopernika w Elblągu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D1126-D24A-4E6C-9DF0-EF3654CA4C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963B-E1FB-4A34-A867-5981755C771E}" type="datetime1">
              <a:rPr lang="pl-PL" smtClean="0"/>
              <a:pPr/>
              <a:t>2020-04-17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Zespół Szkół Inżynierii  Środowiska i Usług im. Mikołaja Kopernika w Elblągu</a:t>
            </a: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D1126-D24A-4E6C-9DF0-EF3654CA4C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E1243-E1E2-47DA-9E62-76938179D39F}" type="datetime1">
              <a:rPr lang="pl-PL" smtClean="0"/>
              <a:pPr/>
              <a:t>2020-04-17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Zespół Szkół Inżynierii  Środowiska i Usług im. Mikołaja Kopernika w Elblągu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D1126-D24A-4E6C-9DF0-EF3654CA4C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88A16-4485-41C0-A314-4F00B8FED37A}" type="datetime1">
              <a:rPr lang="pl-PL" smtClean="0"/>
              <a:pPr/>
              <a:t>2020-04-17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Zespół Szkół Inżynierii  Środowiska i Usług im. Mikołaja Kopernika w Elblągu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D1126-D24A-4E6C-9DF0-EF3654CA4C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0A91-4DE2-4D68-839F-01E0C721BA97}" type="datetime1">
              <a:rPr lang="pl-PL" smtClean="0"/>
              <a:pPr/>
              <a:t>2020-04-17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Zespół Szkół Inżynierii  Środowiska i Usług im. Mikołaja Kopernika w Elblągu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D1126-D24A-4E6C-9DF0-EF3654CA4C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EC5E1-4583-440B-8DC2-5C91712F230C}" type="datetime1">
              <a:rPr lang="pl-PL" smtClean="0"/>
              <a:pPr/>
              <a:t>2020-04-17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Zespół Szkół Inżynierii  Środowiska i Usług im. Mikołaja Kopernika w Elblągu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D1126-D24A-4E6C-9DF0-EF3654CA4C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B5571-4C5B-4AD4-BB16-CD0ECE8146FA}" type="datetime1">
              <a:rPr lang="pl-PL" smtClean="0"/>
              <a:pPr/>
              <a:t>2020-04-17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Zespół Szkół Inżynierii  Środowiska i Usług im. Mikołaja Kopernika w Elblągu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D1126-D24A-4E6C-9DF0-EF3654CA4C9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971600" y="1124744"/>
            <a:ext cx="7678705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60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itchFamily="34" charset="-18"/>
              </a:rPr>
              <a:t>ZESPÓŁ SZKÓŁ </a:t>
            </a:r>
          </a:p>
          <a:p>
            <a:pPr algn="ctr"/>
            <a:r>
              <a:rPr lang="pl-PL" sz="60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itchFamily="34" charset="-18"/>
              </a:rPr>
              <a:t>INŻYNIERII ŚRODOWISKA</a:t>
            </a:r>
          </a:p>
          <a:p>
            <a:pPr algn="ctr"/>
            <a:r>
              <a:rPr lang="pl-PL" sz="60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itchFamily="34" charset="-18"/>
              </a:rPr>
              <a:t> i USŁUG</a:t>
            </a:r>
          </a:p>
          <a:p>
            <a:pPr algn="ctr"/>
            <a:r>
              <a:rPr lang="pl-PL" sz="60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itchFamily="34" charset="-18"/>
              </a:rPr>
              <a:t>im. Mikołaja Kopernika </a:t>
            </a:r>
          </a:p>
          <a:p>
            <a:pPr algn="ctr"/>
            <a:r>
              <a:rPr lang="pl-PL" sz="60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itchFamily="34" charset="-18"/>
              </a:rPr>
              <a:t>w Elblągu</a:t>
            </a:r>
            <a:endParaRPr lang="pl-PL" sz="60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Condensed Extra Bold" pitchFamily="34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5F5F5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0099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0" y="457200"/>
            <a:ext cx="45720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JESTEŚMY ORGANIZATORAMI</a:t>
            </a:r>
            <a:endParaRPr lang="en-US" sz="4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932040" y="1340768"/>
            <a:ext cx="4032448" cy="4932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>
                    <a:lumMod val="95000"/>
                  </a:schemeClr>
                </a:solidFill>
                <a:latin typeface="Cambria" pitchFamily="18" charset="0"/>
              </a:rPr>
              <a:t>R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Cambria" pitchFamily="18" charset="0"/>
              </a:rPr>
              <a:t>egionalnego etapu Olimpiady </a:t>
            </a:r>
            <a:r>
              <a:rPr lang="pl-PL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„</a:t>
            </a:r>
            <a:r>
              <a:rPr lang="pl-PL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</a:t>
            </a:r>
            <a:r>
              <a:rPr lang="pl-PL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UDUJ Z PASJĄ”</a:t>
            </a:r>
          </a:p>
          <a:p>
            <a:pPr algn="ctr"/>
            <a:endParaRPr lang="pl-PL" sz="105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Blip>
                <a:blip r:embed="rId2"/>
              </a:buBlip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Cambria" pitchFamily="18" charset="0"/>
              </a:rPr>
              <a:t>  Szkołą Partnerską Regionalnego etapu</a:t>
            </a:r>
          </a:p>
          <a:p>
            <a:pPr algn="ctr"/>
            <a:r>
              <a:rPr lang="pl-PL" sz="2800" b="1" dirty="0" smtClean="0">
                <a:solidFill>
                  <a:srgbClr val="C00000"/>
                </a:solidFill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pl-PL" sz="2800" b="1" i="1" dirty="0" smtClean="0">
                <a:solidFill>
                  <a:srgbClr val="C00000"/>
                </a:solidFill>
                <a:latin typeface="Arabic Typesetting" pitchFamily="66" charset="-78"/>
                <a:cs typeface="Arabic Typesetting" pitchFamily="66" charset="-78"/>
              </a:rPr>
              <a:t>„</a:t>
            </a:r>
            <a:r>
              <a:rPr lang="pl-PL" sz="2800" b="1" dirty="0" smtClean="0">
                <a:solidFill>
                  <a:srgbClr val="C00000"/>
                </a:solidFill>
                <a:latin typeface="Arabic Typesetting" pitchFamily="66" charset="-78"/>
                <a:cs typeface="Arabic Typesetting" pitchFamily="66" charset="-78"/>
              </a:rPr>
              <a:t>Ogólnopolskiego Konkursu o Odnawialnych Źródłach Energii”,  </a:t>
            </a:r>
          </a:p>
          <a:p>
            <a:pPr algn="ctr"/>
            <a:endParaRPr lang="pl-PL" sz="1000" b="1" dirty="0" smtClean="0">
              <a:solidFill>
                <a:srgbClr val="C00000"/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algn="ctr"/>
            <a:r>
              <a:rPr lang="pl-PL" b="1" dirty="0" smtClean="0">
                <a:solidFill>
                  <a:schemeClr val="bg1">
                    <a:lumMod val="95000"/>
                  </a:schemeClr>
                </a:solidFill>
                <a:latin typeface="Cambria" pitchFamily="18" charset="0"/>
              </a:rPr>
              <a:t>który jest współorganizowany przez</a:t>
            </a:r>
          </a:p>
          <a:p>
            <a:pPr algn="ctr"/>
            <a:endParaRPr lang="pl-PL" sz="800" b="1" dirty="0" smtClean="0">
              <a:solidFill>
                <a:schemeClr val="bg1">
                  <a:lumMod val="95000"/>
                </a:schemeClr>
              </a:solidFill>
              <a:latin typeface="Cambria" pitchFamily="18" charset="0"/>
            </a:endParaRPr>
          </a:p>
          <a:p>
            <a:pPr algn="ctr">
              <a:buBlip>
                <a:blip r:embed="rId2"/>
              </a:buBlip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Cambria" pitchFamily="18" charset="0"/>
              </a:rPr>
              <a:t> </a:t>
            </a:r>
            <a:r>
              <a:rPr lang="pl-PL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</a:t>
            </a:r>
            <a:r>
              <a:rPr lang="pl-PL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olitechnikę </a:t>
            </a:r>
            <a:r>
              <a:rPr lang="pl-PL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W</a:t>
            </a:r>
            <a:r>
              <a:rPr lang="pl-PL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rocławską</a:t>
            </a:r>
            <a:r>
              <a:rPr lang="pl-PL" sz="2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. </a:t>
            </a:r>
            <a:endParaRPr lang="pl-PL" sz="2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6" name="Picture 4" descr="C:\Users\test\Desktop\sierad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4176464" cy="59048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2" descr="C:\Users\test\Desktop\logo_gre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4876800"/>
            <a:ext cx="466301" cy="247959"/>
          </a:xfrm>
          <a:prstGeom prst="rect">
            <a:avLst/>
          </a:prstGeom>
          <a:noFill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797496" y="129134"/>
            <a:ext cx="72390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l-PL" sz="4800" b="1" dirty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mbria" pitchFamily="18" charset="0"/>
                <a:ea typeface="+mj-ea"/>
                <a:cs typeface="+mj-cs"/>
              </a:rPr>
              <a:t>ZAJĘCIA DODATKOWE</a:t>
            </a:r>
            <a:endParaRPr lang="en-US" sz="4800" b="1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25" name="Prostokąt 24"/>
          <p:cNvSpPr/>
          <p:nvPr/>
        </p:nvSpPr>
        <p:spPr>
          <a:xfrm>
            <a:off x="107504" y="1052736"/>
            <a:ext cx="79208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Blip>
                <a:blip r:embed="rId2"/>
              </a:buBlip>
            </a:pPr>
            <a:r>
              <a:rPr lang="pl-PL" sz="2000" b="1" dirty="0" smtClean="0">
                <a:solidFill>
                  <a:schemeClr val="bg1"/>
                </a:solidFill>
                <a:latin typeface="Cambria" pitchFamily="18" charset="0"/>
              </a:rPr>
              <a:t> Koło przedsiębiorcy technolog  </a:t>
            </a:r>
          </a:p>
          <a:p>
            <a:pPr>
              <a:lnSpc>
                <a:spcPct val="200000"/>
              </a:lnSpc>
              <a:buBlip>
                <a:blip r:embed="rId2"/>
              </a:buBlip>
            </a:pPr>
            <a:r>
              <a:rPr lang="pl-PL" sz="2000" b="1" dirty="0" smtClean="0">
                <a:solidFill>
                  <a:schemeClr val="bg1"/>
                </a:solidFill>
                <a:latin typeface="Cambria" pitchFamily="18" charset="0"/>
              </a:rPr>
              <a:t> Szkolne koło energetyczne  - szkolne koło członków SEP</a:t>
            </a:r>
          </a:p>
          <a:p>
            <a:pPr>
              <a:lnSpc>
                <a:spcPct val="200000"/>
              </a:lnSpc>
              <a:buBlip>
                <a:blip r:embed="rId2"/>
              </a:buBlip>
            </a:pPr>
            <a:r>
              <a:rPr lang="pl-PL" sz="2000" b="1" dirty="0" smtClean="0">
                <a:solidFill>
                  <a:schemeClr val="bg1"/>
                </a:solidFill>
                <a:latin typeface="Cambria" pitchFamily="18" charset="0"/>
              </a:rPr>
              <a:t> Szkolne koło OZE  </a:t>
            </a:r>
          </a:p>
          <a:p>
            <a:pPr>
              <a:lnSpc>
                <a:spcPct val="200000"/>
              </a:lnSpc>
              <a:buBlip>
                <a:blip r:embed="rId2"/>
              </a:buBlip>
            </a:pPr>
            <a:r>
              <a:rPr lang="pl-PL" sz="2000" b="1" dirty="0" smtClean="0">
                <a:solidFill>
                  <a:schemeClr val="bg1"/>
                </a:solidFill>
                <a:latin typeface="Cambria" pitchFamily="18" charset="0"/>
              </a:rPr>
              <a:t> Koło ekologiczne </a:t>
            </a:r>
          </a:p>
          <a:p>
            <a:pPr>
              <a:lnSpc>
                <a:spcPct val="200000"/>
              </a:lnSpc>
              <a:buBlip>
                <a:blip r:embed="rId2"/>
              </a:buBlip>
            </a:pPr>
            <a:r>
              <a:rPr lang="pl-PL" sz="2000" b="1" dirty="0" smtClean="0">
                <a:solidFill>
                  <a:schemeClr val="bg1"/>
                </a:solidFill>
                <a:latin typeface="Cambria" pitchFamily="18" charset="0"/>
              </a:rPr>
              <a:t> Koło języka angielskiego, polskiego, matematyki</a:t>
            </a:r>
          </a:p>
          <a:p>
            <a:pPr>
              <a:lnSpc>
                <a:spcPct val="200000"/>
              </a:lnSpc>
              <a:buBlip>
                <a:blip r:embed="rId2"/>
              </a:buBlip>
            </a:pPr>
            <a:r>
              <a:rPr lang="pl-PL" sz="2000" b="1" dirty="0" smtClean="0">
                <a:solidFill>
                  <a:schemeClr val="bg1"/>
                </a:solidFill>
                <a:latin typeface="Cambria" pitchFamily="18" charset="0"/>
              </a:rPr>
              <a:t> Koło wolontariatu</a:t>
            </a:r>
          </a:p>
          <a:p>
            <a:pPr>
              <a:lnSpc>
                <a:spcPct val="200000"/>
              </a:lnSpc>
              <a:buBlip>
                <a:blip r:embed="rId2"/>
              </a:buBlip>
            </a:pPr>
            <a:r>
              <a:rPr lang="pl-PL" sz="2000" b="1" dirty="0" smtClean="0">
                <a:solidFill>
                  <a:schemeClr val="bg1"/>
                </a:solidFill>
                <a:latin typeface="Cambria" pitchFamily="18" charset="0"/>
              </a:rPr>
              <a:t> Szkolny klub Honorowego Dawcy Krwi  </a:t>
            </a:r>
          </a:p>
          <a:p>
            <a:pPr>
              <a:lnSpc>
                <a:spcPct val="200000"/>
              </a:lnSpc>
              <a:buBlip>
                <a:blip r:embed="rId2"/>
              </a:buBlip>
            </a:pPr>
            <a:r>
              <a:rPr lang="pl-PL" sz="2000" b="1" dirty="0" smtClean="0">
                <a:solidFill>
                  <a:schemeClr val="bg1"/>
                </a:solidFill>
                <a:latin typeface="Cambria" pitchFamily="18" charset="0"/>
              </a:rPr>
              <a:t>  Zajęcia przygotowujące do matury</a:t>
            </a:r>
          </a:p>
          <a:p>
            <a:pPr>
              <a:lnSpc>
                <a:spcPct val="200000"/>
              </a:lnSpc>
              <a:buBlip>
                <a:blip r:embed="rId2"/>
              </a:buBlip>
            </a:pPr>
            <a:r>
              <a:rPr lang="pl-PL" sz="2000" b="1" dirty="0" smtClean="0">
                <a:solidFill>
                  <a:schemeClr val="bg1"/>
                </a:solidFill>
                <a:latin typeface="Cambria" pitchFamily="18" charset="0"/>
              </a:rPr>
              <a:t> Zajęcia przygotowujące do egzaminów zawodowych </a:t>
            </a:r>
            <a:endParaRPr lang="pl-PL" sz="2000" b="1" dirty="0" smtClean="0"/>
          </a:p>
        </p:txBody>
      </p:sp>
      <p:sp>
        <p:nvSpPr>
          <p:cNvPr id="29" name="AutoShape 13"/>
          <p:cNvSpPr>
            <a:spLocks noChangeArrowheads="1"/>
          </p:cNvSpPr>
          <p:nvPr/>
        </p:nvSpPr>
        <p:spPr bwMode="gray">
          <a:xfrm rot="191015">
            <a:off x="7524328" y="1628800"/>
            <a:ext cx="432048" cy="778768"/>
          </a:xfrm>
          <a:prstGeom prst="diamond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r>
              <a:rPr lang="pl-PL" dirty="0" smtClean="0"/>
              <a:t>Ś</a:t>
            </a:r>
            <a:endParaRPr lang="pl-PL" dirty="0"/>
          </a:p>
        </p:txBody>
      </p:sp>
      <p:sp>
        <p:nvSpPr>
          <p:cNvPr id="30" name="AutoShape 14"/>
          <p:cNvSpPr>
            <a:spLocks noChangeArrowheads="1"/>
          </p:cNvSpPr>
          <p:nvPr/>
        </p:nvSpPr>
        <p:spPr bwMode="gray">
          <a:xfrm rot="2231608">
            <a:off x="7035070" y="2696813"/>
            <a:ext cx="432048" cy="717376"/>
          </a:xfrm>
          <a:prstGeom prst="diamond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r>
              <a:rPr lang="pl-PL" dirty="0" smtClean="0"/>
              <a:t>i</a:t>
            </a:r>
            <a:endParaRPr lang="pl-PL" dirty="0"/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gray">
          <a:xfrm rot="2981567">
            <a:off x="6219808" y="3532000"/>
            <a:ext cx="424461" cy="741134"/>
          </a:xfrm>
          <a:prstGeom prst="diamond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r>
              <a:rPr lang="pl-PL" dirty="0" smtClean="0"/>
              <a:t>U</a:t>
            </a:r>
            <a:endParaRPr lang="pl-PL" dirty="0"/>
          </a:p>
        </p:txBody>
      </p:sp>
      <p:sp>
        <p:nvSpPr>
          <p:cNvPr id="32" name="AutoShape 16"/>
          <p:cNvSpPr>
            <a:spLocks noChangeArrowheads="1"/>
          </p:cNvSpPr>
          <p:nvPr/>
        </p:nvSpPr>
        <p:spPr bwMode="gray">
          <a:xfrm rot="17226626">
            <a:off x="6937739" y="844484"/>
            <a:ext cx="488555" cy="639554"/>
          </a:xfrm>
          <a:prstGeom prst="diamond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r>
              <a:rPr lang="pl-PL" dirty="0" smtClean="0"/>
              <a:t>I</a:t>
            </a:r>
            <a:endParaRPr lang="pl-PL" dirty="0"/>
          </a:p>
        </p:txBody>
      </p:sp>
      <p:sp>
        <p:nvSpPr>
          <p:cNvPr id="33" name="AutoShape 13"/>
          <p:cNvSpPr>
            <a:spLocks noChangeArrowheads="1"/>
          </p:cNvSpPr>
          <p:nvPr/>
        </p:nvSpPr>
        <p:spPr bwMode="gray">
          <a:xfrm rot="15881621">
            <a:off x="5750519" y="721753"/>
            <a:ext cx="497101" cy="795352"/>
          </a:xfrm>
          <a:prstGeom prst="diamond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r>
              <a:rPr lang="pl-PL" dirty="0" smtClean="0"/>
              <a:t>S</a:t>
            </a:r>
            <a:endParaRPr lang="pl-PL" dirty="0"/>
          </a:p>
        </p:txBody>
      </p:sp>
      <p:sp>
        <p:nvSpPr>
          <p:cNvPr id="34" name="AutoShape 14"/>
          <p:cNvSpPr>
            <a:spLocks noChangeArrowheads="1"/>
          </p:cNvSpPr>
          <p:nvPr/>
        </p:nvSpPr>
        <p:spPr bwMode="gray">
          <a:xfrm rot="3997171">
            <a:off x="4414647" y="1137149"/>
            <a:ext cx="432048" cy="717376"/>
          </a:xfrm>
          <a:prstGeom prst="diamond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r>
              <a:rPr lang="pl-PL" dirty="0" smtClean="0"/>
              <a:t>Z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419872" y="188640"/>
            <a:ext cx="4822304" cy="10676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Sneakerhead BTN Shadow" pitchFamily="34" charset="0"/>
                <a:ea typeface="+mj-ea"/>
                <a:cs typeface="+mj-cs"/>
              </a:rPr>
              <a:t>KONTAKT</a:t>
            </a:r>
            <a:endParaRPr kumimoji="0" lang="en-US" sz="54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Sneakerhead BTN Shadow" pitchFamily="34" charset="0"/>
              <a:ea typeface="+mj-ea"/>
              <a:cs typeface="+mj-cs"/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762000" y="2362200"/>
            <a:ext cx="6629400" cy="3657600"/>
            <a:chOff x="732" y="1680"/>
            <a:chExt cx="4161" cy="2106"/>
          </a:xfrm>
        </p:grpSpPr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732" y="1717"/>
              <a:ext cx="2770" cy="2069"/>
              <a:chOff x="2189" y="1764"/>
              <a:chExt cx="2770" cy="2069"/>
            </a:xfrm>
          </p:grpSpPr>
          <p:sp>
            <p:nvSpPr>
              <p:cNvPr id="36" name="Freeform 5"/>
              <p:cNvSpPr>
                <a:spLocks/>
              </p:cNvSpPr>
              <p:nvPr/>
            </p:nvSpPr>
            <p:spPr bwMode="gray">
              <a:xfrm>
                <a:off x="2624" y="1783"/>
                <a:ext cx="159" cy="63"/>
              </a:xfrm>
              <a:custGeom>
                <a:avLst/>
                <a:gdLst/>
                <a:ahLst/>
                <a:cxnLst>
                  <a:cxn ang="0">
                    <a:pos x="191" y="7"/>
                  </a:cxn>
                  <a:cxn ang="0">
                    <a:pos x="103" y="9"/>
                  </a:cxn>
                  <a:cxn ang="0">
                    <a:pos x="109" y="25"/>
                  </a:cxn>
                  <a:cxn ang="0">
                    <a:pos x="107" y="33"/>
                  </a:cxn>
                  <a:cxn ang="0">
                    <a:pos x="89" y="27"/>
                  </a:cxn>
                  <a:cxn ang="0">
                    <a:pos x="77" y="19"/>
                  </a:cxn>
                  <a:cxn ang="0">
                    <a:pos x="23" y="27"/>
                  </a:cxn>
                  <a:cxn ang="0">
                    <a:pos x="31" y="49"/>
                  </a:cxn>
                  <a:cxn ang="0">
                    <a:pos x="55" y="53"/>
                  </a:cxn>
                  <a:cxn ang="0">
                    <a:pos x="75" y="73"/>
                  </a:cxn>
                  <a:cxn ang="0">
                    <a:pos x="89" y="85"/>
                  </a:cxn>
                  <a:cxn ang="0">
                    <a:pos x="109" y="67"/>
                  </a:cxn>
                  <a:cxn ang="0">
                    <a:pos x="121" y="59"/>
                  </a:cxn>
                  <a:cxn ang="0">
                    <a:pos x="127" y="47"/>
                  </a:cxn>
                  <a:cxn ang="0">
                    <a:pos x="167" y="35"/>
                  </a:cxn>
                  <a:cxn ang="0">
                    <a:pos x="187" y="31"/>
                  </a:cxn>
                  <a:cxn ang="0">
                    <a:pos x="199" y="27"/>
                  </a:cxn>
                  <a:cxn ang="0">
                    <a:pos x="191" y="7"/>
                  </a:cxn>
                </a:cxnLst>
                <a:rect l="0" t="0" r="r" b="b"/>
                <a:pathLst>
                  <a:path w="206" h="85">
                    <a:moveTo>
                      <a:pt x="191" y="7"/>
                    </a:moveTo>
                    <a:cubicBezTo>
                      <a:pt x="165" y="6"/>
                      <a:pt x="130" y="0"/>
                      <a:pt x="103" y="9"/>
                    </a:cubicBezTo>
                    <a:cubicBezTo>
                      <a:pt x="100" y="18"/>
                      <a:pt x="101" y="20"/>
                      <a:pt x="109" y="25"/>
                    </a:cubicBezTo>
                    <a:cubicBezTo>
                      <a:pt x="111" y="28"/>
                      <a:pt x="118" y="34"/>
                      <a:pt x="107" y="33"/>
                    </a:cubicBezTo>
                    <a:cubicBezTo>
                      <a:pt x="101" y="32"/>
                      <a:pt x="89" y="27"/>
                      <a:pt x="89" y="27"/>
                    </a:cubicBezTo>
                    <a:cubicBezTo>
                      <a:pt x="86" y="24"/>
                      <a:pt x="82" y="18"/>
                      <a:pt x="77" y="19"/>
                    </a:cubicBezTo>
                    <a:cubicBezTo>
                      <a:pt x="52" y="22"/>
                      <a:pt x="57" y="25"/>
                      <a:pt x="23" y="27"/>
                    </a:cubicBezTo>
                    <a:cubicBezTo>
                      <a:pt x="0" y="31"/>
                      <a:pt x="18" y="45"/>
                      <a:pt x="31" y="49"/>
                    </a:cubicBezTo>
                    <a:cubicBezTo>
                      <a:pt x="43" y="53"/>
                      <a:pt x="35" y="51"/>
                      <a:pt x="55" y="53"/>
                    </a:cubicBezTo>
                    <a:cubicBezTo>
                      <a:pt x="63" y="59"/>
                      <a:pt x="66" y="67"/>
                      <a:pt x="75" y="73"/>
                    </a:cubicBezTo>
                    <a:cubicBezTo>
                      <a:pt x="78" y="81"/>
                      <a:pt x="81" y="82"/>
                      <a:pt x="89" y="85"/>
                    </a:cubicBezTo>
                    <a:cubicBezTo>
                      <a:pt x="104" y="81"/>
                      <a:pt x="99" y="75"/>
                      <a:pt x="109" y="67"/>
                    </a:cubicBezTo>
                    <a:cubicBezTo>
                      <a:pt x="113" y="64"/>
                      <a:pt x="121" y="59"/>
                      <a:pt x="121" y="59"/>
                    </a:cubicBezTo>
                    <a:cubicBezTo>
                      <a:pt x="123" y="55"/>
                      <a:pt x="124" y="50"/>
                      <a:pt x="127" y="47"/>
                    </a:cubicBezTo>
                    <a:cubicBezTo>
                      <a:pt x="132" y="41"/>
                      <a:pt x="158" y="37"/>
                      <a:pt x="167" y="35"/>
                    </a:cubicBezTo>
                    <a:cubicBezTo>
                      <a:pt x="174" y="34"/>
                      <a:pt x="181" y="33"/>
                      <a:pt x="187" y="31"/>
                    </a:cubicBezTo>
                    <a:cubicBezTo>
                      <a:pt x="191" y="30"/>
                      <a:pt x="199" y="27"/>
                      <a:pt x="199" y="27"/>
                    </a:cubicBezTo>
                    <a:cubicBezTo>
                      <a:pt x="206" y="16"/>
                      <a:pt x="199" y="15"/>
                      <a:pt x="191" y="7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7" name="Freeform 6"/>
              <p:cNvSpPr>
                <a:spLocks/>
              </p:cNvSpPr>
              <p:nvPr/>
            </p:nvSpPr>
            <p:spPr bwMode="gray">
              <a:xfrm>
                <a:off x="2724" y="1816"/>
                <a:ext cx="49" cy="21"/>
              </a:xfrm>
              <a:custGeom>
                <a:avLst/>
                <a:gdLst/>
                <a:ahLst/>
                <a:cxnLst>
                  <a:cxn ang="0">
                    <a:pos x="36" y="6"/>
                  </a:cxn>
                  <a:cxn ang="0">
                    <a:pos x="8" y="4"/>
                  </a:cxn>
                  <a:cxn ang="0">
                    <a:pos x="24" y="28"/>
                  </a:cxn>
                  <a:cxn ang="0">
                    <a:pos x="54" y="14"/>
                  </a:cxn>
                  <a:cxn ang="0">
                    <a:pos x="36" y="6"/>
                  </a:cxn>
                </a:cxnLst>
                <a:rect l="0" t="0" r="r" b="b"/>
                <a:pathLst>
                  <a:path w="64" h="28">
                    <a:moveTo>
                      <a:pt x="36" y="6"/>
                    </a:moveTo>
                    <a:cubicBezTo>
                      <a:pt x="32" y="18"/>
                      <a:pt x="19" y="0"/>
                      <a:pt x="8" y="4"/>
                    </a:cubicBezTo>
                    <a:cubicBezTo>
                      <a:pt x="0" y="16"/>
                      <a:pt x="14" y="27"/>
                      <a:pt x="24" y="28"/>
                    </a:cubicBezTo>
                    <a:cubicBezTo>
                      <a:pt x="30" y="27"/>
                      <a:pt x="48" y="16"/>
                      <a:pt x="54" y="14"/>
                    </a:cubicBezTo>
                    <a:cubicBezTo>
                      <a:pt x="64" y="10"/>
                      <a:pt x="36" y="9"/>
                      <a:pt x="36" y="6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8" name="Freeform 7"/>
              <p:cNvSpPr>
                <a:spLocks/>
              </p:cNvSpPr>
              <p:nvPr/>
            </p:nvSpPr>
            <p:spPr bwMode="gray">
              <a:xfrm>
                <a:off x="2424" y="2087"/>
                <a:ext cx="112" cy="131"/>
              </a:xfrm>
              <a:custGeom>
                <a:avLst/>
                <a:gdLst/>
                <a:ahLst/>
                <a:cxnLst>
                  <a:cxn ang="0">
                    <a:pos x="24" y="19"/>
                  </a:cxn>
                  <a:cxn ang="0">
                    <a:pos x="0" y="25"/>
                  </a:cxn>
                  <a:cxn ang="0">
                    <a:pos x="14" y="43"/>
                  </a:cxn>
                  <a:cxn ang="0">
                    <a:pos x="34" y="87"/>
                  </a:cxn>
                  <a:cxn ang="0">
                    <a:pos x="52" y="91"/>
                  </a:cxn>
                  <a:cxn ang="0">
                    <a:pos x="50" y="107"/>
                  </a:cxn>
                  <a:cxn ang="0">
                    <a:pos x="28" y="113"/>
                  </a:cxn>
                  <a:cxn ang="0">
                    <a:pos x="16" y="131"/>
                  </a:cxn>
                  <a:cxn ang="0">
                    <a:pos x="18" y="137"/>
                  </a:cxn>
                  <a:cxn ang="0">
                    <a:pos x="30" y="141"/>
                  </a:cxn>
                  <a:cxn ang="0">
                    <a:pos x="18" y="169"/>
                  </a:cxn>
                  <a:cxn ang="0">
                    <a:pos x="20" y="175"/>
                  </a:cxn>
                  <a:cxn ang="0">
                    <a:pos x="34" y="171"/>
                  </a:cxn>
                  <a:cxn ang="0">
                    <a:pos x="58" y="169"/>
                  </a:cxn>
                  <a:cxn ang="0">
                    <a:pos x="92" y="171"/>
                  </a:cxn>
                  <a:cxn ang="0">
                    <a:pos x="110" y="169"/>
                  </a:cxn>
                  <a:cxn ang="0">
                    <a:pos x="122" y="165"/>
                  </a:cxn>
                  <a:cxn ang="0">
                    <a:pos x="128" y="141"/>
                  </a:cxn>
                  <a:cxn ang="0">
                    <a:pos x="146" y="133"/>
                  </a:cxn>
                  <a:cxn ang="0">
                    <a:pos x="110" y="109"/>
                  </a:cxn>
                  <a:cxn ang="0">
                    <a:pos x="88" y="83"/>
                  </a:cxn>
                  <a:cxn ang="0">
                    <a:pos x="82" y="69"/>
                  </a:cxn>
                  <a:cxn ang="0">
                    <a:pos x="64" y="61"/>
                  </a:cxn>
                  <a:cxn ang="0">
                    <a:pos x="86" y="45"/>
                  </a:cxn>
                  <a:cxn ang="0">
                    <a:pos x="64" y="31"/>
                  </a:cxn>
                  <a:cxn ang="0">
                    <a:pos x="70" y="13"/>
                  </a:cxn>
                  <a:cxn ang="0">
                    <a:pos x="46" y="1"/>
                  </a:cxn>
                  <a:cxn ang="0">
                    <a:pos x="30" y="9"/>
                  </a:cxn>
                  <a:cxn ang="0">
                    <a:pos x="24" y="19"/>
                  </a:cxn>
                </a:cxnLst>
                <a:rect l="0" t="0" r="r" b="b"/>
                <a:pathLst>
                  <a:path w="146" h="176">
                    <a:moveTo>
                      <a:pt x="24" y="19"/>
                    </a:moveTo>
                    <a:cubicBezTo>
                      <a:pt x="13" y="23"/>
                      <a:pt x="7" y="15"/>
                      <a:pt x="0" y="25"/>
                    </a:cubicBezTo>
                    <a:cubicBezTo>
                      <a:pt x="2" y="32"/>
                      <a:pt x="14" y="43"/>
                      <a:pt x="14" y="43"/>
                    </a:cubicBezTo>
                    <a:cubicBezTo>
                      <a:pt x="19" y="58"/>
                      <a:pt x="20" y="78"/>
                      <a:pt x="34" y="87"/>
                    </a:cubicBezTo>
                    <a:cubicBezTo>
                      <a:pt x="42" y="84"/>
                      <a:pt x="45" y="86"/>
                      <a:pt x="52" y="91"/>
                    </a:cubicBezTo>
                    <a:cubicBezTo>
                      <a:pt x="57" y="105"/>
                      <a:pt x="60" y="101"/>
                      <a:pt x="50" y="107"/>
                    </a:cubicBezTo>
                    <a:cubicBezTo>
                      <a:pt x="38" y="105"/>
                      <a:pt x="32" y="101"/>
                      <a:pt x="28" y="113"/>
                    </a:cubicBezTo>
                    <a:cubicBezTo>
                      <a:pt x="32" y="129"/>
                      <a:pt x="33" y="128"/>
                      <a:pt x="16" y="131"/>
                    </a:cubicBezTo>
                    <a:cubicBezTo>
                      <a:pt x="17" y="133"/>
                      <a:pt x="16" y="136"/>
                      <a:pt x="18" y="137"/>
                    </a:cubicBezTo>
                    <a:cubicBezTo>
                      <a:pt x="21" y="139"/>
                      <a:pt x="30" y="141"/>
                      <a:pt x="30" y="141"/>
                    </a:cubicBezTo>
                    <a:cubicBezTo>
                      <a:pt x="28" y="152"/>
                      <a:pt x="21" y="159"/>
                      <a:pt x="18" y="169"/>
                    </a:cubicBezTo>
                    <a:cubicBezTo>
                      <a:pt x="19" y="171"/>
                      <a:pt x="18" y="174"/>
                      <a:pt x="20" y="175"/>
                    </a:cubicBezTo>
                    <a:cubicBezTo>
                      <a:pt x="22" y="176"/>
                      <a:pt x="32" y="171"/>
                      <a:pt x="34" y="171"/>
                    </a:cubicBezTo>
                    <a:cubicBezTo>
                      <a:pt x="42" y="170"/>
                      <a:pt x="50" y="170"/>
                      <a:pt x="58" y="169"/>
                    </a:cubicBezTo>
                    <a:cubicBezTo>
                      <a:pt x="70" y="167"/>
                      <a:pt x="80" y="167"/>
                      <a:pt x="92" y="171"/>
                    </a:cubicBezTo>
                    <a:cubicBezTo>
                      <a:pt x="98" y="170"/>
                      <a:pt x="104" y="170"/>
                      <a:pt x="110" y="169"/>
                    </a:cubicBezTo>
                    <a:cubicBezTo>
                      <a:pt x="114" y="168"/>
                      <a:pt x="122" y="165"/>
                      <a:pt x="122" y="165"/>
                    </a:cubicBezTo>
                    <a:cubicBezTo>
                      <a:pt x="124" y="158"/>
                      <a:pt x="123" y="147"/>
                      <a:pt x="128" y="141"/>
                    </a:cubicBezTo>
                    <a:cubicBezTo>
                      <a:pt x="132" y="136"/>
                      <a:pt x="146" y="133"/>
                      <a:pt x="146" y="133"/>
                    </a:cubicBezTo>
                    <a:cubicBezTo>
                      <a:pt x="142" y="105"/>
                      <a:pt x="143" y="111"/>
                      <a:pt x="110" y="109"/>
                    </a:cubicBezTo>
                    <a:cubicBezTo>
                      <a:pt x="102" y="97"/>
                      <a:pt x="103" y="88"/>
                      <a:pt x="88" y="83"/>
                    </a:cubicBezTo>
                    <a:cubicBezTo>
                      <a:pt x="85" y="79"/>
                      <a:pt x="86" y="72"/>
                      <a:pt x="82" y="69"/>
                    </a:cubicBezTo>
                    <a:cubicBezTo>
                      <a:pt x="77" y="65"/>
                      <a:pt x="69" y="65"/>
                      <a:pt x="64" y="61"/>
                    </a:cubicBezTo>
                    <a:cubicBezTo>
                      <a:pt x="52" y="43"/>
                      <a:pt x="67" y="47"/>
                      <a:pt x="86" y="45"/>
                    </a:cubicBezTo>
                    <a:cubicBezTo>
                      <a:pt x="93" y="25"/>
                      <a:pt x="83" y="29"/>
                      <a:pt x="64" y="31"/>
                    </a:cubicBezTo>
                    <a:cubicBezTo>
                      <a:pt x="62" y="25"/>
                      <a:pt x="70" y="13"/>
                      <a:pt x="70" y="13"/>
                    </a:cubicBezTo>
                    <a:cubicBezTo>
                      <a:pt x="64" y="4"/>
                      <a:pt x="56" y="3"/>
                      <a:pt x="46" y="1"/>
                    </a:cubicBezTo>
                    <a:cubicBezTo>
                      <a:pt x="35" y="3"/>
                      <a:pt x="34" y="0"/>
                      <a:pt x="30" y="9"/>
                    </a:cubicBezTo>
                    <a:cubicBezTo>
                      <a:pt x="25" y="21"/>
                      <a:pt x="29" y="24"/>
                      <a:pt x="24" y="19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9" name="Freeform 8"/>
              <p:cNvSpPr>
                <a:spLocks/>
              </p:cNvSpPr>
              <p:nvPr/>
            </p:nvSpPr>
            <p:spPr bwMode="gray">
              <a:xfrm>
                <a:off x="2369" y="2134"/>
                <a:ext cx="71" cy="68"/>
              </a:xfrm>
              <a:custGeom>
                <a:avLst/>
                <a:gdLst/>
                <a:ahLst/>
                <a:cxnLst>
                  <a:cxn ang="0">
                    <a:pos x="58" y="6"/>
                  </a:cxn>
                  <a:cxn ang="0">
                    <a:pos x="82" y="8"/>
                  </a:cxn>
                  <a:cxn ang="0">
                    <a:pos x="92" y="26"/>
                  </a:cxn>
                  <a:cxn ang="0">
                    <a:pos x="78" y="48"/>
                  </a:cxn>
                  <a:cxn ang="0">
                    <a:pos x="46" y="76"/>
                  </a:cxn>
                  <a:cxn ang="0">
                    <a:pos x="18" y="92"/>
                  </a:cxn>
                  <a:cxn ang="0">
                    <a:pos x="8" y="72"/>
                  </a:cxn>
                  <a:cxn ang="0">
                    <a:pos x="20" y="64"/>
                  </a:cxn>
                  <a:cxn ang="0">
                    <a:pos x="14" y="46"/>
                  </a:cxn>
                  <a:cxn ang="0">
                    <a:pos x="40" y="28"/>
                  </a:cxn>
                  <a:cxn ang="0">
                    <a:pos x="58" y="6"/>
                  </a:cxn>
                </a:cxnLst>
                <a:rect l="0" t="0" r="r" b="b"/>
                <a:pathLst>
                  <a:path w="92" h="92">
                    <a:moveTo>
                      <a:pt x="58" y="6"/>
                    </a:moveTo>
                    <a:cubicBezTo>
                      <a:pt x="67" y="0"/>
                      <a:pt x="73" y="2"/>
                      <a:pt x="82" y="8"/>
                    </a:cubicBezTo>
                    <a:cubicBezTo>
                      <a:pt x="91" y="22"/>
                      <a:pt x="88" y="15"/>
                      <a:pt x="92" y="26"/>
                    </a:cubicBezTo>
                    <a:cubicBezTo>
                      <a:pt x="89" y="36"/>
                      <a:pt x="82" y="37"/>
                      <a:pt x="78" y="48"/>
                    </a:cubicBezTo>
                    <a:cubicBezTo>
                      <a:pt x="85" y="69"/>
                      <a:pt x="60" y="71"/>
                      <a:pt x="46" y="76"/>
                    </a:cubicBezTo>
                    <a:cubicBezTo>
                      <a:pt x="40" y="86"/>
                      <a:pt x="28" y="86"/>
                      <a:pt x="18" y="92"/>
                    </a:cubicBezTo>
                    <a:cubicBezTo>
                      <a:pt x="9" y="90"/>
                      <a:pt x="0" y="84"/>
                      <a:pt x="8" y="72"/>
                    </a:cubicBezTo>
                    <a:cubicBezTo>
                      <a:pt x="11" y="68"/>
                      <a:pt x="20" y="64"/>
                      <a:pt x="20" y="64"/>
                    </a:cubicBezTo>
                    <a:cubicBezTo>
                      <a:pt x="23" y="55"/>
                      <a:pt x="21" y="53"/>
                      <a:pt x="14" y="46"/>
                    </a:cubicBezTo>
                    <a:cubicBezTo>
                      <a:pt x="18" y="30"/>
                      <a:pt x="28" y="36"/>
                      <a:pt x="40" y="28"/>
                    </a:cubicBezTo>
                    <a:cubicBezTo>
                      <a:pt x="56" y="17"/>
                      <a:pt x="50" y="24"/>
                      <a:pt x="58" y="6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0" name="Freeform 9"/>
              <p:cNvSpPr>
                <a:spLocks/>
              </p:cNvSpPr>
              <p:nvPr/>
            </p:nvSpPr>
            <p:spPr bwMode="gray">
              <a:xfrm>
                <a:off x="4064" y="3266"/>
                <a:ext cx="486" cy="493"/>
              </a:xfrm>
              <a:custGeom>
                <a:avLst/>
                <a:gdLst/>
                <a:ahLst/>
                <a:cxnLst>
                  <a:cxn ang="0">
                    <a:pos x="212" y="11"/>
                  </a:cxn>
                  <a:cxn ang="0">
                    <a:pos x="176" y="19"/>
                  </a:cxn>
                  <a:cxn ang="0">
                    <a:pos x="144" y="51"/>
                  </a:cxn>
                  <a:cxn ang="0">
                    <a:pos x="104" y="59"/>
                  </a:cxn>
                  <a:cxn ang="0">
                    <a:pos x="84" y="75"/>
                  </a:cxn>
                  <a:cxn ang="0">
                    <a:pos x="68" y="115"/>
                  </a:cxn>
                  <a:cxn ang="0">
                    <a:pos x="36" y="167"/>
                  </a:cxn>
                  <a:cxn ang="0">
                    <a:pos x="0" y="179"/>
                  </a:cxn>
                  <a:cxn ang="0">
                    <a:pos x="72" y="323"/>
                  </a:cxn>
                  <a:cxn ang="0">
                    <a:pos x="120" y="427"/>
                  </a:cxn>
                  <a:cxn ang="0">
                    <a:pos x="144" y="443"/>
                  </a:cxn>
                  <a:cxn ang="0">
                    <a:pos x="168" y="451"/>
                  </a:cxn>
                  <a:cxn ang="0">
                    <a:pos x="228" y="431"/>
                  </a:cxn>
                  <a:cxn ang="0">
                    <a:pos x="252" y="423"/>
                  </a:cxn>
                  <a:cxn ang="0">
                    <a:pos x="300" y="451"/>
                  </a:cxn>
                  <a:cxn ang="0">
                    <a:pos x="324" y="527"/>
                  </a:cxn>
                  <a:cxn ang="0">
                    <a:pos x="336" y="523"/>
                  </a:cxn>
                  <a:cxn ang="0">
                    <a:pos x="344" y="511"/>
                  </a:cxn>
                  <a:cxn ang="0">
                    <a:pos x="368" y="547"/>
                  </a:cxn>
                  <a:cxn ang="0">
                    <a:pos x="404" y="571"/>
                  </a:cxn>
                  <a:cxn ang="0">
                    <a:pos x="436" y="603"/>
                  </a:cxn>
                  <a:cxn ang="0">
                    <a:pos x="444" y="615"/>
                  </a:cxn>
                  <a:cxn ang="0">
                    <a:pos x="456" y="623"/>
                  </a:cxn>
                  <a:cxn ang="0">
                    <a:pos x="484" y="655"/>
                  </a:cxn>
                  <a:cxn ang="0">
                    <a:pos x="492" y="631"/>
                  </a:cxn>
                  <a:cxn ang="0">
                    <a:pos x="540" y="659"/>
                  </a:cxn>
                  <a:cxn ang="0">
                    <a:pos x="588" y="655"/>
                  </a:cxn>
                  <a:cxn ang="0">
                    <a:pos x="616" y="531"/>
                  </a:cxn>
                  <a:cxn ang="0">
                    <a:pos x="632" y="463"/>
                  </a:cxn>
                  <a:cxn ang="0">
                    <a:pos x="620" y="367"/>
                  </a:cxn>
                  <a:cxn ang="0">
                    <a:pos x="536" y="271"/>
                  </a:cxn>
                  <a:cxn ang="0">
                    <a:pos x="528" y="235"/>
                  </a:cxn>
                  <a:cxn ang="0">
                    <a:pos x="460" y="179"/>
                  </a:cxn>
                  <a:cxn ang="0">
                    <a:pos x="472" y="155"/>
                  </a:cxn>
                  <a:cxn ang="0">
                    <a:pos x="456" y="131"/>
                  </a:cxn>
                  <a:cxn ang="0">
                    <a:pos x="416" y="79"/>
                  </a:cxn>
                  <a:cxn ang="0">
                    <a:pos x="392" y="31"/>
                  </a:cxn>
                  <a:cxn ang="0">
                    <a:pos x="388" y="19"/>
                  </a:cxn>
                  <a:cxn ang="0">
                    <a:pos x="364" y="151"/>
                  </a:cxn>
                  <a:cxn ang="0">
                    <a:pos x="324" y="115"/>
                  </a:cxn>
                  <a:cxn ang="0">
                    <a:pos x="292" y="111"/>
                  </a:cxn>
                  <a:cxn ang="0">
                    <a:pos x="272" y="87"/>
                  </a:cxn>
                  <a:cxn ang="0">
                    <a:pos x="264" y="63"/>
                  </a:cxn>
                  <a:cxn ang="0">
                    <a:pos x="276" y="55"/>
                  </a:cxn>
                  <a:cxn ang="0">
                    <a:pos x="240" y="19"/>
                  </a:cxn>
                  <a:cxn ang="0">
                    <a:pos x="216" y="11"/>
                  </a:cxn>
                  <a:cxn ang="0">
                    <a:pos x="204" y="7"/>
                  </a:cxn>
                  <a:cxn ang="0">
                    <a:pos x="212" y="11"/>
                  </a:cxn>
                </a:cxnLst>
                <a:rect l="0" t="0" r="r" b="b"/>
                <a:pathLst>
                  <a:path w="633" h="660">
                    <a:moveTo>
                      <a:pt x="212" y="11"/>
                    </a:moveTo>
                    <a:cubicBezTo>
                      <a:pt x="195" y="0"/>
                      <a:pt x="187" y="2"/>
                      <a:pt x="176" y="19"/>
                    </a:cubicBezTo>
                    <a:cubicBezTo>
                      <a:pt x="171" y="61"/>
                      <a:pt x="181" y="88"/>
                      <a:pt x="144" y="51"/>
                    </a:cubicBezTo>
                    <a:cubicBezTo>
                      <a:pt x="131" y="53"/>
                      <a:pt x="115" y="51"/>
                      <a:pt x="104" y="59"/>
                    </a:cubicBezTo>
                    <a:cubicBezTo>
                      <a:pt x="78" y="80"/>
                      <a:pt x="114" y="65"/>
                      <a:pt x="84" y="75"/>
                    </a:cubicBezTo>
                    <a:cubicBezTo>
                      <a:pt x="78" y="94"/>
                      <a:pt x="92" y="107"/>
                      <a:pt x="68" y="115"/>
                    </a:cubicBezTo>
                    <a:cubicBezTo>
                      <a:pt x="55" y="135"/>
                      <a:pt x="59" y="159"/>
                      <a:pt x="36" y="167"/>
                    </a:cubicBezTo>
                    <a:cubicBezTo>
                      <a:pt x="16" y="163"/>
                      <a:pt x="7" y="158"/>
                      <a:pt x="0" y="179"/>
                    </a:cubicBezTo>
                    <a:cubicBezTo>
                      <a:pt x="9" y="232"/>
                      <a:pt x="43" y="279"/>
                      <a:pt x="72" y="323"/>
                    </a:cubicBezTo>
                    <a:cubicBezTo>
                      <a:pt x="82" y="371"/>
                      <a:pt x="85" y="392"/>
                      <a:pt x="120" y="427"/>
                    </a:cubicBezTo>
                    <a:cubicBezTo>
                      <a:pt x="127" y="434"/>
                      <a:pt x="136" y="438"/>
                      <a:pt x="144" y="443"/>
                    </a:cubicBezTo>
                    <a:cubicBezTo>
                      <a:pt x="151" y="448"/>
                      <a:pt x="168" y="451"/>
                      <a:pt x="168" y="451"/>
                    </a:cubicBezTo>
                    <a:cubicBezTo>
                      <a:pt x="188" y="444"/>
                      <a:pt x="208" y="438"/>
                      <a:pt x="228" y="431"/>
                    </a:cubicBezTo>
                    <a:cubicBezTo>
                      <a:pt x="236" y="428"/>
                      <a:pt x="252" y="423"/>
                      <a:pt x="252" y="423"/>
                    </a:cubicBezTo>
                    <a:cubicBezTo>
                      <a:pt x="271" y="429"/>
                      <a:pt x="281" y="445"/>
                      <a:pt x="300" y="451"/>
                    </a:cubicBezTo>
                    <a:cubicBezTo>
                      <a:pt x="320" y="471"/>
                      <a:pt x="315" y="500"/>
                      <a:pt x="324" y="527"/>
                    </a:cubicBezTo>
                    <a:cubicBezTo>
                      <a:pt x="328" y="526"/>
                      <a:pt x="333" y="526"/>
                      <a:pt x="336" y="523"/>
                    </a:cubicBezTo>
                    <a:cubicBezTo>
                      <a:pt x="340" y="520"/>
                      <a:pt x="339" y="511"/>
                      <a:pt x="344" y="511"/>
                    </a:cubicBezTo>
                    <a:cubicBezTo>
                      <a:pt x="358" y="511"/>
                      <a:pt x="362" y="541"/>
                      <a:pt x="368" y="547"/>
                    </a:cubicBezTo>
                    <a:cubicBezTo>
                      <a:pt x="378" y="557"/>
                      <a:pt x="392" y="563"/>
                      <a:pt x="404" y="571"/>
                    </a:cubicBezTo>
                    <a:cubicBezTo>
                      <a:pt x="418" y="580"/>
                      <a:pt x="422" y="594"/>
                      <a:pt x="436" y="603"/>
                    </a:cubicBezTo>
                    <a:cubicBezTo>
                      <a:pt x="439" y="607"/>
                      <a:pt x="441" y="612"/>
                      <a:pt x="444" y="615"/>
                    </a:cubicBezTo>
                    <a:cubicBezTo>
                      <a:pt x="447" y="618"/>
                      <a:pt x="453" y="619"/>
                      <a:pt x="456" y="623"/>
                    </a:cubicBezTo>
                    <a:cubicBezTo>
                      <a:pt x="489" y="660"/>
                      <a:pt x="457" y="637"/>
                      <a:pt x="484" y="655"/>
                    </a:cubicBezTo>
                    <a:cubicBezTo>
                      <a:pt x="487" y="647"/>
                      <a:pt x="485" y="626"/>
                      <a:pt x="492" y="631"/>
                    </a:cubicBezTo>
                    <a:cubicBezTo>
                      <a:pt x="509" y="642"/>
                      <a:pt x="522" y="653"/>
                      <a:pt x="540" y="659"/>
                    </a:cubicBezTo>
                    <a:cubicBezTo>
                      <a:pt x="557" y="642"/>
                      <a:pt x="567" y="648"/>
                      <a:pt x="588" y="655"/>
                    </a:cubicBezTo>
                    <a:cubicBezTo>
                      <a:pt x="611" y="621"/>
                      <a:pt x="573" y="560"/>
                      <a:pt x="616" y="531"/>
                    </a:cubicBezTo>
                    <a:cubicBezTo>
                      <a:pt x="632" y="507"/>
                      <a:pt x="629" y="496"/>
                      <a:pt x="632" y="463"/>
                    </a:cubicBezTo>
                    <a:cubicBezTo>
                      <a:pt x="630" y="440"/>
                      <a:pt x="633" y="390"/>
                      <a:pt x="620" y="367"/>
                    </a:cubicBezTo>
                    <a:cubicBezTo>
                      <a:pt x="600" y="332"/>
                      <a:pt x="565" y="300"/>
                      <a:pt x="536" y="271"/>
                    </a:cubicBezTo>
                    <a:cubicBezTo>
                      <a:pt x="532" y="259"/>
                      <a:pt x="532" y="247"/>
                      <a:pt x="528" y="235"/>
                    </a:cubicBezTo>
                    <a:cubicBezTo>
                      <a:pt x="525" y="225"/>
                      <a:pt x="474" y="188"/>
                      <a:pt x="460" y="179"/>
                    </a:cubicBezTo>
                    <a:cubicBezTo>
                      <a:pt x="463" y="171"/>
                      <a:pt x="471" y="164"/>
                      <a:pt x="472" y="155"/>
                    </a:cubicBezTo>
                    <a:cubicBezTo>
                      <a:pt x="474" y="144"/>
                      <a:pt x="461" y="137"/>
                      <a:pt x="456" y="131"/>
                    </a:cubicBezTo>
                    <a:cubicBezTo>
                      <a:pt x="435" y="106"/>
                      <a:pt x="451" y="88"/>
                      <a:pt x="416" y="79"/>
                    </a:cubicBezTo>
                    <a:cubicBezTo>
                      <a:pt x="395" y="48"/>
                      <a:pt x="403" y="64"/>
                      <a:pt x="392" y="31"/>
                    </a:cubicBezTo>
                    <a:cubicBezTo>
                      <a:pt x="391" y="27"/>
                      <a:pt x="388" y="19"/>
                      <a:pt x="388" y="19"/>
                    </a:cubicBezTo>
                    <a:cubicBezTo>
                      <a:pt x="362" y="58"/>
                      <a:pt x="379" y="107"/>
                      <a:pt x="364" y="151"/>
                    </a:cubicBezTo>
                    <a:cubicBezTo>
                      <a:pt x="344" y="144"/>
                      <a:pt x="344" y="120"/>
                      <a:pt x="324" y="115"/>
                    </a:cubicBezTo>
                    <a:cubicBezTo>
                      <a:pt x="314" y="112"/>
                      <a:pt x="303" y="112"/>
                      <a:pt x="292" y="111"/>
                    </a:cubicBezTo>
                    <a:cubicBezTo>
                      <a:pt x="284" y="103"/>
                      <a:pt x="276" y="97"/>
                      <a:pt x="272" y="87"/>
                    </a:cubicBezTo>
                    <a:cubicBezTo>
                      <a:pt x="269" y="79"/>
                      <a:pt x="264" y="63"/>
                      <a:pt x="264" y="63"/>
                    </a:cubicBezTo>
                    <a:cubicBezTo>
                      <a:pt x="268" y="60"/>
                      <a:pt x="273" y="58"/>
                      <a:pt x="276" y="55"/>
                    </a:cubicBezTo>
                    <a:cubicBezTo>
                      <a:pt x="300" y="31"/>
                      <a:pt x="256" y="24"/>
                      <a:pt x="240" y="19"/>
                    </a:cubicBezTo>
                    <a:cubicBezTo>
                      <a:pt x="232" y="16"/>
                      <a:pt x="224" y="14"/>
                      <a:pt x="216" y="11"/>
                    </a:cubicBezTo>
                    <a:cubicBezTo>
                      <a:pt x="212" y="10"/>
                      <a:pt x="200" y="5"/>
                      <a:pt x="204" y="7"/>
                    </a:cubicBezTo>
                    <a:cubicBezTo>
                      <a:pt x="207" y="8"/>
                      <a:pt x="209" y="10"/>
                      <a:pt x="212" y="11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1" name="Freeform 10"/>
              <p:cNvSpPr>
                <a:spLocks/>
              </p:cNvSpPr>
              <p:nvPr/>
            </p:nvSpPr>
            <p:spPr bwMode="gray">
              <a:xfrm>
                <a:off x="4215" y="3006"/>
                <a:ext cx="327" cy="209"/>
              </a:xfrm>
              <a:custGeom>
                <a:avLst/>
                <a:gdLst/>
                <a:ahLst/>
                <a:cxnLst>
                  <a:cxn ang="0">
                    <a:pos x="84" y="60"/>
                  </a:cxn>
                  <a:cxn ang="0">
                    <a:pos x="68" y="36"/>
                  </a:cxn>
                  <a:cxn ang="0">
                    <a:pos x="64" y="16"/>
                  </a:cxn>
                  <a:cxn ang="0">
                    <a:pos x="52" y="12"/>
                  </a:cxn>
                  <a:cxn ang="0">
                    <a:pos x="16" y="16"/>
                  </a:cxn>
                  <a:cxn ang="0">
                    <a:pos x="44" y="40"/>
                  </a:cxn>
                  <a:cxn ang="0">
                    <a:pos x="48" y="52"/>
                  </a:cxn>
                  <a:cxn ang="0">
                    <a:pos x="24" y="68"/>
                  </a:cxn>
                  <a:cxn ang="0">
                    <a:pos x="88" y="92"/>
                  </a:cxn>
                  <a:cxn ang="0">
                    <a:pos x="124" y="112"/>
                  </a:cxn>
                  <a:cxn ang="0">
                    <a:pos x="128" y="124"/>
                  </a:cxn>
                  <a:cxn ang="0">
                    <a:pos x="140" y="132"/>
                  </a:cxn>
                  <a:cxn ang="0">
                    <a:pos x="148" y="156"/>
                  </a:cxn>
                  <a:cxn ang="0">
                    <a:pos x="132" y="196"/>
                  </a:cxn>
                  <a:cxn ang="0">
                    <a:pos x="180" y="188"/>
                  </a:cxn>
                  <a:cxn ang="0">
                    <a:pos x="192" y="216"/>
                  </a:cxn>
                  <a:cxn ang="0">
                    <a:pos x="216" y="224"/>
                  </a:cxn>
                  <a:cxn ang="0">
                    <a:pos x="228" y="228"/>
                  </a:cxn>
                  <a:cxn ang="0">
                    <a:pos x="252" y="224"/>
                  </a:cxn>
                  <a:cxn ang="0">
                    <a:pos x="276" y="196"/>
                  </a:cxn>
                  <a:cxn ang="0">
                    <a:pos x="336" y="252"/>
                  </a:cxn>
                  <a:cxn ang="0">
                    <a:pos x="364" y="280"/>
                  </a:cxn>
                  <a:cxn ang="0">
                    <a:pos x="360" y="224"/>
                  </a:cxn>
                  <a:cxn ang="0">
                    <a:pos x="336" y="200"/>
                  </a:cxn>
                  <a:cxn ang="0">
                    <a:pos x="372" y="168"/>
                  </a:cxn>
                  <a:cxn ang="0">
                    <a:pos x="408" y="156"/>
                  </a:cxn>
                  <a:cxn ang="0">
                    <a:pos x="420" y="152"/>
                  </a:cxn>
                  <a:cxn ang="0">
                    <a:pos x="424" y="140"/>
                  </a:cxn>
                  <a:cxn ang="0">
                    <a:pos x="356" y="148"/>
                  </a:cxn>
                  <a:cxn ang="0">
                    <a:pos x="304" y="140"/>
                  </a:cxn>
                  <a:cxn ang="0">
                    <a:pos x="300" y="128"/>
                  </a:cxn>
                  <a:cxn ang="0">
                    <a:pos x="292" y="116"/>
                  </a:cxn>
                  <a:cxn ang="0">
                    <a:pos x="220" y="80"/>
                  </a:cxn>
                  <a:cxn ang="0">
                    <a:pos x="160" y="60"/>
                  </a:cxn>
                  <a:cxn ang="0">
                    <a:pos x="136" y="52"/>
                  </a:cxn>
                  <a:cxn ang="0">
                    <a:pos x="80" y="52"/>
                  </a:cxn>
                  <a:cxn ang="0">
                    <a:pos x="68" y="32"/>
                  </a:cxn>
                  <a:cxn ang="0">
                    <a:pos x="68" y="0"/>
                  </a:cxn>
                </a:cxnLst>
                <a:rect l="0" t="0" r="r" b="b"/>
                <a:pathLst>
                  <a:path w="426" h="280">
                    <a:moveTo>
                      <a:pt x="84" y="60"/>
                    </a:moveTo>
                    <a:cubicBezTo>
                      <a:pt x="79" y="52"/>
                      <a:pt x="70" y="45"/>
                      <a:pt x="68" y="36"/>
                    </a:cubicBezTo>
                    <a:cubicBezTo>
                      <a:pt x="67" y="29"/>
                      <a:pt x="68" y="22"/>
                      <a:pt x="64" y="16"/>
                    </a:cubicBezTo>
                    <a:cubicBezTo>
                      <a:pt x="62" y="12"/>
                      <a:pt x="56" y="13"/>
                      <a:pt x="52" y="12"/>
                    </a:cubicBezTo>
                    <a:cubicBezTo>
                      <a:pt x="40" y="13"/>
                      <a:pt x="27" y="11"/>
                      <a:pt x="16" y="16"/>
                    </a:cubicBezTo>
                    <a:cubicBezTo>
                      <a:pt x="0" y="24"/>
                      <a:pt x="43" y="40"/>
                      <a:pt x="44" y="40"/>
                    </a:cubicBezTo>
                    <a:cubicBezTo>
                      <a:pt x="45" y="44"/>
                      <a:pt x="50" y="49"/>
                      <a:pt x="48" y="52"/>
                    </a:cubicBezTo>
                    <a:cubicBezTo>
                      <a:pt x="42" y="60"/>
                      <a:pt x="24" y="68"/>
                      <a:pt x="24" y="68"/>
                    </a:cubicBezTo>
                    <a:cubicBezTo>
                      <a:pt x="38" y="88"/>
                      <a:pt x="65" y="89"/>
                      <a:pt x="88" y="92"/>
                    </a:cubicBezTo>
                    <a:cubicBezTo>
                      <a:pt x="101" y="96"/>
                      <a:pt x="124" y="112"/>
                      <a:pt x="124" y="112"/>
                    </a:cubicBezTo>
                    <a:cubicBezTo>
                      <a:pt x="125" y="116"/>
                      <a:pt x="125" y="121"/>
                      <a:pt x="128" y="124"/>
                    </a:cubicBezTo>
                    <a:cubicBezTo>
                      <a:pt x="131" y="128"/>
                      <a:pt x="137" y="128"/>
                      <a:pt x="140" y="132"/>
                    </a:cubicBezTo>
                    <a:cubicBezTo>
                      <a:pt x="144" y="139"/>
                      <a:pt x="148" y="156"/>
                      <a:pt x="148" y="156"/>
                    </a:cubicBezTo>
                    <a:cubicBezTo>
                      <a:pt x="144" y="171"/>
                      <a:pt x="137" y="181"/>
                      <a:pt x="132" y="196"/>
                    </a:cubicBezTo>
                    <a:cubicBezTo>
                      <a:pt x="151" y="209"/>
                      <a:pt x="167" y="207"/>
                      <a:pt x="180" y="188"/>
                    </a:cubicBezTo>
                    <a:cubicBezTo>
                      <a:pt x="182" y="196"/>
                      <a:pt x="184" y="211"/>
                      <a:pt x="192" y="216"/>
                    </a:cubicBezTo>
                    <a:cubicBezTo>
                      <a:pt x="199" y="220"/>
                      <a:pt x="208" y="221"/>
                      <a:pt x="216" y="224"/>
                    </a:cubicBezTo>
                    <a:cubicBezTo>
                      <a:pt x="220" y="225"/>
                      <a:pt x="228" y="228"/>
                      <a:pt x="228" y="228"/>
                    </a:cubicBezTo>
                    <a:cubicBezTo>
                      <a:pt x="236" y="227"/>
                      <a:pt x="245" y="228"/>
                      <a:pt x="252" y="224"/>
                    </a:cubicBezTo>
                    <a:cubicBezTo>
                      <a:pt x="269" y="216"/>
                      <a:pt x="252" y="204"/>
                      <a:pt x="276" y="196"/>
                    </a:cubicBezTo>
                    <a:cubicBezTo>
                      <a:pt x="296" y="209"/>
                      <a:pt x="322" y="231"/>
                      <a:pt x="336" y="252"/>
                    </a:cubicBezTo>
                    <a:cubicBezTo>
                      <a:pt x="354" y="280"/>
                      <a:pt x="343" y="273"/>
                      <a:pt x="364" y="280"/>
                    </a:cubicBezTo>
                    <a:cubicBezTo>
                      <a:pt x="376" y="262"/>
                      <a:pt x="375" y="241"/>
                      <a:pt x="360" y="224"/>
                    </a:cubicBezTo>
                    <a:cubicBezTo>
                      <a:pt x="352" y="216"/>
                      <a:pt x="336" y="200"/>
                      <a:pt x="336" y="200"/>
                    </a:cubicBezTo>
                    <a:cubicBezTo>
                      <a:pt x="323" y="162"/>
                      <a:pt x="322" y="174"/>
                      <a:pt x="372" y="168"/>
                    </a:cubicBezTo>
                    <a:cubicBezTo>
                      <a:pt x="384" y="164"/>
                      <a:pt x="396" y="160"/>
                      <a:pt x="408" y="156"/>
                    </a:cubicBezTo>
                    <a:cubicBezTo>
                      <a:pt x="412" y="155"/>
                      <a:pt x="420" y="152"/>
                      <a:pt x="420" y="152"/>
                    </a:cubicBezTo>
                    <a:cubicBezTo>
                      <a:pt x="421" y="148"/>
                      <a:pt x="426" y="144"/>
                      <a:pt x="424" y="140"/>
                    </a:cubicBezTo>
                    <a:cubicBezTo>
                      <a:pt x="420" y="131"/>
                      <a:pt x="365" y="146"/>
                      <a:pt x="356" y="148"/>
                    </a:cubicBezTo>
                    <a:cubicBezTo>
                      <a:pt x="339" y="146"/>
                      <a:pt x="316" y="152"/>
                      <a:pt x="304" y="140"/>
                    </a:cubicBezTo>
                    <a:cubicBezTo>
                      <a:pt x="301" y="137"/>
                      <a:pt x="302" y="132"/>
                      <a:pt x="300" y="128"/>
                    </a:cubicBezTo>
                    <a:cubicBezTo>
                      <a:pt x="298" y="124"/>
                      <a:pt x="296" y="119"/>
                      <a:pt x="292" y="116"/>
                    </a:cubicBezTo>
                    <a:cubicBezTo>
                      <a:pt x="272" y="98"/>
                      <a:pt x="244" y="91"/>
                      <a:pt x="220" y="80"/>
                    </a:cubicBezTo>
                    <a:cubicBezTo>
                      <a:pt x="201" y="72"/>
                      <a:pt x="180" y="67"/>
                      <a:pt x="160" y="60"/>
                    </a:cubicBezTo>
                    <a:cubicBezTo>
                      <a:pt x="152" y="57"/>
                      <a:pt x="136" y="52"/>
                      <a:pt x="136" y="52"/>
                    </a:cubicBezTo>
                    <a:cubicBezTo>
                      <a:pt x="113" y="55"/>
                      <a:pt x="98" y="64"/>
                      <a:pt x="80" y="52"/>
                    </a:cubicBezTo>
                    <a:cubicBezTo>
                      <a:pt x="70" y="38"/>
                      <a:pt x="74" y="44"/>
                      <a:pt x="68" y="32"/>
                    </a:cubicBezTo>
                    <a:lnTo>
                      <a:pt x="68" y="0"/>
                    </a:lnTo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2" name="Freeform 11"/>
              <p:cNvSpPr>
                <a:spLocks/>
              </p:cNvSpPr>
              <p:nvPr/>
            </p:nvSpPr>
            <p:spPr bwMode="gray">
              <a:xfrm>
                <a:off x="4224" y="3008"/>
                <a:ext cx="319" cy="21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0" y="37"/>
                  </a:cxn>
                  <a:cxn ang="0">
                    <a:pos x="28" y="49"/>
                  </a:cxn>
                  <a:cxn ang="0">
                    <a:pos x="84" y="89"/>
                  </a:cxn>
                  <a:cxn ang="0">
                    <a:pos x="120" y="113"/>
                  </a:cxn>
                  <a:cxn ang="0">
                    <a:pos x="132" y="121"/>
                  </a:cxn>
                  <a:cxn ang="0">
                    <a:pos x="136" y="169"/>
                  </a:cxn>
                  <a:cxn ang="0">
                    <a:pos x="116" y="201"/>
                  </a:cxn>
                  <a:cxn ang="0">
                    <a:pos x="136" y="197"/>
                  </a:cxn>
                  <a:cxn ang="0">
                    <a:pos x="148" y="189"/>
                  </a:cxn>
                  <a:cxn ang="0">
                    <a:pos x="160" y="201"/>
                  </a:cxn>
                  <a:cxn ang="0">
                    <a:pos x="184" y="217"/>
                  </a:cxn>
                  <a:cxn ang="0">
                    <a:pos x="208" y="233"/>
                  </a:cxn>
                  <a:cxn ang="0">
                    <a:pos x="240" y="221"/>
                  </a:cxn>
                  <a:cxn ang="0">
                    <a:pos x="248" y="197"/>
                  </a:cxn>
                  <a:cxn ang="0">
                    <a:pos x="268" y="201"/>
                  </a:cxn>
                  <a:cxn ang="0">
                    <a:pos x="292" y="209"/>
                  </a:cxn>
                  <a:cxn ang="0">
                    <a:pos x="340" y="281"/>
                  </a:cxn>
                  <a:cxn ang="0">
                    <a:pos x="356" y="277"/>
                  </a:cxn>
                  <a:cxn ang="0">
                    <a:pos x="352" y="253"/>
                  </a:cxn>
                  <a:cxn ang="0">
                    <a:pos x="316" y="197"/>
                  </a:cxn>
                  <a:cxn ang="0">
                    <a:pos x="360" y="173"/>
                  </a:cxn>
                  <a:cxn ang="0">
                    <a:pos x="408" y="145"/>
                  </a:cxn>
                  <a:cxn ang="0">
                    <a:pos x="409" y="120"/>
                  </a:cxn>
                  <a:cxn ang="0">
                    <a:pos x="367" y="138"/>
                  </a:cxn>
                  <a:cxn ang="0">
                    <a:pos x="308" y="137"/>
                  </a:cxn>
                  <a:cxn ang="0">
                    <a:pos x="264" y="97"/>
                  </a:cxn>
                  <a:cxn ang="0">
                    <a:pos x="180" y="61"/>
                  </a:cxn>
                  <a:cxn ang="0">
                    <a:pos x="132" y="33"/>
                  </a:cxn>
                  <a:cxn ang="0">
                    <a:pos x="92" y="41"/>
                  </a:cxn>
                  <a:cxn ang="0">
                    <a:pos x="76" y="57"/>
                  </a:cxn>
                  <a:cxn ang="0">
                    <a:pos x="56" y="17"/>
                  </a:cxn>
                  <a:cxn ang="0">
                    <a:pos x="0" y="1"/>
                  </a:cxn>
                </a:cxnLst>
                <a:rect l="0" t="0" r="r" b="b"/>
                <a:pathLst>
                  <a:path w="416" h="282">
                    <a:moveTo>
                      <a:pt x="0" y="1"/>
                    </a:moveTo>
                    <a:cubicBezTo>
                      <a:pt x="7" y="22"/>
                      <a:pt x="2" y="9"/>
                      <a:pt x="20" y="37"/>
                    </a:cubicBezTo>
                    <a:cubicBezTo>
                      <a:pt x="23" y="41"/>
                      <a:pt x="28" y="49"/>
                      <a:pt x="28" y="49"/>
                    </a:cubicBezTo>
                    <a:cubicBezTo>
                      <a:pt x="5" y="84"/>
                      <a:pt x="65" y="78"/>
                      <a:pt x="84" y="89"/>
                    </a:cubicBezTo>
                    <a:cubicBezTo>
                      <a:pt x="97" y="96"/>
                      <a:pt x="108" y="105"/>
                      <a:pt x="120" y="113"/>
                    </a:cubicBezTo>
                    <a:cubicBezTo>
                      <a:pt x="124" y="116"/>
                      <a:pt x="132" y="121"/>
                      <a:pt x="132" y="121"/>
                    </a:cubicBezTo>
                    <a:cubicBezTo>
                      <a:pt x="138" y="138"/>
                      <a:pt x="132" y="151"/>
                      <a:pt x="136" y="169"/>
                    </a:cubicBezTo>
                    <a:cubicBezTo>
                      <a:pt x="107" y="188"/>
                      <a:pt x="110" y="176"/>
                      <a:pt x="116" y="201"/>
                    </a:cubicBezTo>
                    <a:cubicBezTo>
                      <a:pt x="123" y="200"/>
                      <a:pt x="130" y="199"/>
                      <a:pt x="136" y="197"/>
                    </a:cubicBezTo>
                    <a:cubicBezTo>
                      <a:pt x="141" y="195"/>
                      <a:pt x="143" y="188"/>
                      <a:pt x="148" y="189"/>
                    </a:cubicBezTo>
                    <a:cubicBezTo>
                      <a:pt x="154" y="190"/>
                      <a:pt x="156" y="198"/>
                      <a:pt x="160" y="201"/>
                    </a:cubicBezTo>
                    <a:cubicBezTo>
                      <a:pt x="168" y="207"/>
                      <a:pt x="176" y="212"/>
                      <a:pt x="184" y="217"/>
                    </a:cubicBezTo>
                    <a:cubicBezTo>
                      <a:pt x="192" y="222"/>
                      <a:pt x="208" y="233"/>
                      <a:pt x="208" y="233"/>
                    </a:cubicBezTo>
                    <a:cubicBezTo>
                      <a:pt x="216" y="231"/>
                      <a:pt x="234" y="230"/>
                      <a:pt x="240" y="221"/>
                    </a:cubicBezTo>
                    <a:cubicBezTo>
                      <a:pt x="244" y="214"/>
                      <a:pt x="248" y="197"/>
                      <a:pt x="248" y="197"/>
                    </a:cubicBezTo>
                    <a:cubicBezTo>
                      <a:pt x="255" y="198"/>
                      <a:pt x="261" y="199"/>
                      <a:pt x="268" y="201"/>
                    </a:cubicBezTo>
                    <a:cubicBezTo>
                      <a:pt x="276" y="203"/>
                      <a:pt x="292" y="209"/>
                      <a:pt x="292" y="209"/>
                    </a:cubicBezTo>
                    <a:cubicBezTo>
                      <a:pt x="298" y="242"/>
                      <a:pt x="306" y="270"/>
                      <a:pt x="340" y="281"/>
                    </a:cubicBezTo>
                    <a:cubicBezTo>
                      <a:pt x="345" y="280"/>
                      <a:pt x="354" y="282"/>
                      <a:pt x="356" y="277"/>
                    </a:cubicBezTo>
                    <a:cubicBezTo>
                      <a:pt x="359" y="270"/>
                      <a:pt x="355" y="260"/>
                      <a:pt x="352" y="253"/>
                    </a:cubicBezTo>
                    <a:cubicBezTo>
                      <a:pt x="346" y="238"/>
                      <a:pt x="329" y="206"/>
                      <a:pt x="316" y="197"/>
                    </a:cubicBezTo>
                    <a:cubicBezTo>
                      <a:pt x="307" y="170"/>
                      <a:pt x="339" y="175"/>
                      <a:pt x="360" y="173"/>
                    </a:cubicBezTo>
                    <a:cubicBezTo>
                      <a:pt x="383" y="165"/>
                      <a:pt x="391" y="162"/>
                      <a:pt x="408" y="145"/>
                    </a:cubicBezTo>
                    <a:cubicBezTo>
                      <a:pt x="412" y="140"/>
                      <a:pt x="416" y="121"/>
                      <a:pt x="409" y="120"/>
                    </a:cubicBezTo>
                    <a:cubicBezTo>
                      <a:pt x="402" y="119"/>
                      <a:pt x="384" y="135"/>
                      <a:pt x="367" y="138"/>
                    </a:cubicBezTo>
                    <a:cubicBezTo>
                      <a:pt x="350" y="141"/>
                      <a:pt x="325" y="144"/>
                      <a:pt x="308" y="137"/>
                    </a:cubicBezTo>
                    <a:cubicBezTo>
                      <a:pt x="286" y="130"/>
                      <a:pt x="284" y="111"/>
                      <a:pt x="264" y="97"/>
                    </a:cubicBezTo>
                    <a:cubicBezTo>
                      <a:pt x="238" y="80"/>
                      <a:pt x="203" y="76"/>
                      <a:pt x="180" y="61"/>
                    </a:cubicBezTo>
                    <a:cubicBezTo>
                      <a:pt x="163" y="50"/>
                      <a:pt x="150" y="39"/>
                      <a:pt x="132" y="33"/>
                    </a:cubicBezTo>
                    <a:cubicBezTo>
                      <a:pt x="119" y="35"/>
                      <a:pt x="102" y="31"/>
                      <a:pt x="92" y="41"/>
                    </a:cubicBezTo>
                    <a:cubicBezTo>
                      <a:pt x="71" y="62"/>
                      <a:pt x="108" y="46"/>
                      <a:pt x="76" y="57"/>
                    </a:cubicBezTo>
                    <a:cubicBezTo>
                      <a:pt x="52" y="49"/>
                      <a:pt x="67" y="38"/>
                      <a:pt x="56" y="17"/>
                    </a:cubicBezTo>
                    <a:cubicBezTo>
                      <a:pt x="48" y="0"/>
                      <a:pt x="16" y="1"/>
                      <a:pt x="0" y="1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3" name="Freeform 12"/>
              <p:cNvSpPr>
                <a:spLocks/>
              </p:cNvSpPr>
              <p:nvPr/>
            </p:nvSpPr>
            <p:spPr bwMode="gray">
              <a:xfrm>
                <a:off x="4460" y="3775"/>
                <a:ext cx="46" cy="58"/>
              </a:xfrm>
              <a:custGeom>
                <a:avLst/>
                <a:gdLst/>
                <a:ahLst/>
                <a:cxnLst>
                  <a:cxn ang="0">
                    <a:pos x="32" y="18"/>
                  </a:cxn>
                  <a:cxn ang="0">
                    <a:pos x="0" y="18"/>
                  </a:cxn>
                  <a:cxn ang="0">
                    <a:pos x="20" y="42"/>
                  </a:cxn>
                  <a:cxn ang="0">
                    <a:pos x="28" y="66"/>
                  </a:cxn>
                  <a:cxn ang="0">
                    <a:pos x="32" y="78"/>
                  </a:cxn>
                  <a:cxn ang="0">
                    <a:pos x="60" y="50"/>
                  </a:cxn>
                  <a:cxn ang="0">
                    <a:pos x="32" y="18"/>
                  </a:cxn>
                </a:cxnLst>
                <a:rect l="0" t="0" r="r" b="b"/>
                <a:pathLst>
                  <a:path w="60" h="78">
                    <a:moveTo>
                      <a:pt x="32" y="18"/>
                    </a:moveTo>
                    <a:cubicBezTo>
                      <a:pt x="16" y="7"/>
                      <a:pt x="12" y="0"/>
                      <a:pt x="0" y="18"/>
                    </a:cubicBezTo>
                    <a:cubicBezTo>
                      <a:pt x="6" y="27"/>
                      <a:pt x="15" y="33"/>
                      <a:pt x="20" y="42"/>
                    </a:cubicBezTo>
                    <a:cubicBezTo>
                      <a:pt x="24" y="49"/>
                      <a:pt x="25" y="58"/>
                      <a:pt x="28" y="66"/>
                    </a:cubicBezTo>
                    <a:cubicBezTo>
                      <a:pt x="29" y="70"/>
                      <a:pt x="32" y="78"/>
                      <a:pt x="32" y="78"/>
                    </a:cubicBezTo>
                    <a:cubicBezTo>
                      <a:pt x="52" y="73"/>
                      <a:pt x="54" y="69"/>
                      <a:pt x="60" y="50"/>
                    </a:cubicBezTo>
                    <a:cubicBezTo>
                      <a:pt x="54" y="32"/>
                      <a:pt x="50" y="27"/>
                      <a:pt x="32" y="18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4" name="Freeform 13"/>
              <p:cNvSpPr>
                <a:spLocks/>
              </p:cNvSpPr>
              <p:nvPr/>
            </p:nvSpPr>
            <p:spPr bwMode="gray">
              <a:xfrm>
                <a:off x="4599" y="3686"/>
                <a:ext cx="168" cy="84"/>
              </a:xfrm>
              <a:custGeom>
                <a:avLst/>
                <a:gdLst/>
                <a:ahLst/>
                <a:cxnLst>
                  <a:cxn ang="0">
                    <a:pos x="47" y="73"/>
                  </a:cxn>
                  <a:cxn ang="0">
                    <a:pos x="39" y="61"/>
                  </a:cxn>
                  <a:cxn ang="0">
                    <a:pos x="15" y="69"/>
                  </a:cxn>
                  <a:cxn ang="0">
                    <a:pos x="39" y="113"/>
                  </a:cxn>
                  <a:cxn ang="0">
                    <a:pos x="123" y="89"/>
                  </a:cxn>
                  <a:cxn ang="0">
                    <a:pos x="147" y="73"/>
                  </a:cxn>
                  <a:cxn ang="0">
                    <a:pos x="171" y="65"/>
                  </a:cxn>
                  <a:cxn ang="0">
                    <a:pos x="219" y="19"/>
                  </a:cxn>
                  <a:cxn ang="0">
                    <a:pos x="210" y="0"/>
                  </a:cxn>
                  <a:cxn ang="0">
                    <a:pos x="179" y="17"/>
                  </a:cxn>
                  <a:cxn ang="0">
                    <a:pos x="107" y="41"/>
                  </a:cxn>
                  <a:cxn ang="0">
                    <a:pos x="83" y="45"/>
                  </a:cxn>
                  <a:cxn ang="0">
                    <a:pos x="59" y="53"/>
                  </a:cxn>
                  <a:cxn ang="0">
                    <a:pos x="47" y="73"/>
                  </a:cxn>
                </a:cxnLst>
                <a:rect l="0" t="0" r="r" b="b"/>
                <a:pathLst>
                  <a:path w="219" h="113">
                    <a:moveTo>
                      <a:pt x="47" y="73"/>
                    </a:moveTo>
                    <a:cubicBezTo>
                      <a:pt x="44" y="69"/>
                      <a:pt x="44" y="62"/>
                      <a:pt x="39" y="61"/>
                    </a:cubicBezTo>
                    <a:cubicBezTo>
                      <a:pt x="31" y="60"/>
                      <a:pt x="15" y="69"/>
                      <a:pt x="15" y="69"/>
                    </a:cubicBezTo>
                    <a:cubicBezTo>
                      <a:pt x="0" y="91"/>
                      <a:pt x="20" y="101"/>
                      <a:pt x="39" y="113"/>
                    </a:cubicBezTo>
                    <a:cubicBezTo>
                      <a:pt x="67" y="107"/>
                      <a:pt x="96" y="98"/>
                      <a:pt x="123" y="89"/>
                    </a:cubicBezTo>
                    <a:cubicBezTo>
                      <a:pt x="132" y="86"/>
                      <a:pt x="139" y="78"/>
                      <a:pt x="147" y="73"/>
                    </a:cubicBezTo>
                    <a:cubicBezTo>
                      <a:pt x="154" y="68"/>
                      <a:pt x="171" y="65"/>
                      <a:pt x="171" y="65"/>
                    </a:cubicBezTo>
                    <a:cubicBezTo>
                      <a:pt x="186" y="50"/>
                      <a:pt x="207" y="36"/>
                      <a:pt x="219" y="19"/>
                    </a:cubicBezTo>
                    <a:cubicBezTo>
                      <a:pt x="215" y="16"/>
                      <a:pt x="215" y="0"/>
                      <a:pt x="210" y="0"/>
                    </a:cubicBezTo>
                    <a:cubicBezTo>
                      <a:pt x="205" y="0"/>
                      <a:pt x="183" y="15"/>
                      <a:pt x="179" y="17"/>
                    </a:cubicBezTo>
                    <a:cubicBezTo>
                      <a:pt x="159" y="26"/>
                      <a:pt x="129" y="37"/>
                      <a:pt x="107" y="41"/>
                    </a:cubicBezTo>
                    <a:cubicBezTo>
                      <a:pt x="99" y="42"/>
                      <a:pt x="91" y="43"/>
                      <a:pt x="83" y="45"/>
                    </a:cubicBezTo>
                    <a:cubicBezTo>
                      <a:pt x="75" y="47"/>
                      <a:pt x="59" y="53"/>
                      <a:pt x="59" y="53"/>
                    </a:cubicBezTo>
                    <a:cubicBezTo>
                      <a:pt x="49" y="67"/>
                      <a:pt x="53" y="61"/>
                      <a:pt x="47" y="73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5" name="Freeform 14"/>
              <p:cNvSpPr>
                <a:spLocks/>
              </p:cNvSpPr>
              <p:nvPr/>
            </p:nvSpPr>
            <p:spPr bwMode="gray">
              <a:xfrm>
                <a:off x="4773" y="3636"/>
                <a:ext cx="107" cy="91"/>
              </a:xfrm>
              <a:custGeom>
                <a:avLst/>
                <a:gdLst/>
                <a:ahLst/>
                <a:cxnLst>
                  <a:cxn ang="0">
                    <a:pos x="12" y="60"/>
                  </a:cxn>
                  <a:cxn ang="0">
                    <a:pos x="8" y="84"/>
                  </a:cxn>
                  <a:cxn ang="0">
                    <a:pos x="0" y="108"/>
                  </a:cxn>
                  <a:cxn ang="0">
                    <a:pos x="36" y="116"/>
                  </a:cxn>
                  <a:cxn ang="0">
                    <a:pos x="52" y="96"/>
                  </a:cxn>
                  <a:cxn ang="0">
                    <a:pos x="124" y="68"/>
                  </a:cxn>
                  <a:cxn ang="0">
                    <a:pos x="136" y="44"/>
                  </a:cxn>
                  <a:cxn ang="0">
                    <a:pos x="112" y="28"/>
                  </a:cxn>
                  <a:cxn ang="0">
                    <a:pos x="100" y="20"/>
                  </a:cxn>
                  <a:cxn ang="0">
                    <a:pos x="64" y="12"/>
                  </a:cxn>
                  <a:cxn ang="0">
                    <a:pos x="52" y="36"/>
                  </a:cxn>
                  <a:cxn ang="0">
                    <a:pos x="12" y="60"/>
                  </a:cxn>
                </a:cxnLst>
                <a:rect l="0" t="0" r="r" b="b"/>
                <a:pathLst>
                  <a:path w="139" h="122">
                    <a:moveTo>
                      <a:pt x="12" y="60"/>
                    </a:moveTo>
                    <a:cubicBezTo>
                      <a:pt x="11" y="68"/>
                      <a:pt x="10" y="76"/>
                      <a:pt x="8" y="84"/>
                    </a:cubicBezTo>
                    <a:cubicBezTo>
                      <a:pt x="6" y="92"/>
                      <a:pt x="0" y="108"/>
                      <a:pt x="0" y="108"/>
                    </a:cubicBezTo>
                    <a:cubicBezTo>
                      <a:pt x="14" y="118"/>
                      <a:pt x="19" y="122"/>
                      <a:pt x="36" y="116"/>
                    </a:cubicBezTo>
                    <a:cubicBezTo>
                      <a:pt x="46" y="86"/>
                      <a:pt x="31" y="122"/>
                      <a:pt x="52" y="96"/>
                    </a:cubicBezTo>
                    <a:cubicBezTo>
                      <a:pt x="83" y="57"/>
                      <a:pt x="30" y="74"/>
                      <a:pt x="124" y="68"/>
                    </a:cubicBezTo>
                    <a:cubicBezTo>
                      <a:pt x="125" y="67"/>
                      <a:pt x="139" y="48"/>
                      <a:pt x="136" y="44"/>
                    </a:cubicBezTo>
                    <a:cubicBezTo>
                      <a:pt x="130" y="36"/>
                      <a:pt x="120" y="33"/>
                      <a:pt x="112" y="28"/>
                    </a:cubicBezTo>
                    <a:cubicBezTo>
                      <a:pt x="108" y="25"/>
                      <a:pt x="100" y="20"/>
                      <a:pt x="100" y="20"/>
                    </a:cubicBezTo>
                    <a:cubicBezTo>
                      <a:pt x="89" y="4"/>
                      <a:pt x="92" y="0"/>
                      <a:pt x="64" y="12"/>
                    </a:cubicBezTo>
                    <a:cubicBezTo>
                      <a:pt x="57" y="15"/>
                      <a:pt x="55" y="30"/>
                      <a:pt x="52" y="36"/>
                    </a:cubicBezTo>
                    <a:cubicBezTo>
                      <a:pt x="46" y="49"/>
                      <a:pt x="26" y="60"/>
                      <a:pt x="12" y="6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6" name="Freeform 15"/>
              <p:cNvSpPr>
                <a:spLocks/>
              </p:cNvSpPr>
              <p:nvPr/>
            </p:nvSpPr>
            <p:spPr bwMode="gray">
              <a:xfrm>
                <a:off x="4830" y="3595"/>
                <a:ext cx="38" cy="2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8" y="11"/>
                  </a:cxn>
                  <a:cxn ang="0">
                    <a:pos x="24" y="35"/>
                  </a:cxn>
                  <a:cxn ang="0">
                    <a:pos x="39" y="26"/>
                  </a:cxn>
                  <a:cxn ang="0">
                    <a:pos x="29" y="0"/>
                  </a:cxn>
                </a:cxnLst>
                <a:rect l="0" t="0" r="r" b="b"/>
                <a:pathLst>
                  <a:path w="49" h="35">
                    <a:moveTo>
                      <a:pt x="29" y="0"/>
                    </a:moveTo>
                    <a:cubicBezTo>
                      <a:pt x="25" y="12"/>
                      <a:pt x="19" y="7"/>
                      <a:pt x="8" y="11"/>
                    </a:cubicBezTo>
                    <a:cubicBezTo>
                      <a:pt x="0" y="23"/>
                      <a:pt x="14" y="34"/>
                      <a:pt x="24" y="35"/>
                    </a:cubicBezTo>
                    <a:cubicBezTo>
                      <a:pt x="30" y="34"/>
                      <a:pt x="33" y="28"/>
                      <a:pt x="39" y="26"/>
                    </a:cubicBezTo>
                    <a:cubicBezTo>
                      <a:pt x="49" y="22"/>
                      <a:pt x="29" y="3"/>
                      <a:pt x="29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7" name="Freeform 16"/>
              <p:cNvSpPr>
                <a:spLocks/>
              </p:cNvSpPr>
              <p:nvPr/>
            </p:nvSpPr>
            <p:spPr bwMode="gray">
              <a:xfrm>
                <a:off x="3097" y="3118"/>
                <a:ext cx="126" cy="200"/>
              </a:xfrm>
              <a:custGeom>
                <a:avLst/>
                <a:gdLst/>
                <a:ahLst/>
                <a:cxnLst>
                  <a:cxn ang="0">
                    <a:pos x="128" y="0"/>
                  </a:cxn>
                  <a:cxn ang="0">
                    <a:pos x="104" y="28"/>
                  </a:cxn>
                  <a:cxn ang="0">
                    <a:pos x="88" y="64"/>
                  </a:cxn>
                  <a:cxn ang="0">
                    <a:pos x="36" y="84"/>
                  </a:cxn>
                  <a:cxn ang="0">
                    <a:pos x="28" y="96"/>
                  </a:cxn>
                  <a:cxn ang="0">
                    <a:pos x="16" y="100"/>
                  </a:cxn>
                  <a:cxn ang="0">
                    <a:pos x="20" y="132"/>
                  </a:cxn>
                  <a:cxn ang="0">
                    <a:pos x="28" y="156"/>
                  </a:cxn>
                  <a:cxn ang="0">
                    <a:pos x="0" y="200"/>
                  </a:cxn>
                  <a:cxn ang="0">
                    <a:pos x="28" y="260"/>
                  </a:cxn>
                  <a:cxn ang="0">
                    <a:pos x="52" y="268"/>
                  </a:cxn>
                  <a:cxn ang="0">
                    <a:pos x="88" y="216"/>
                  </a:cxn>
                  <a:cxn ang="0">
                    <a:pos x="104" y="192"/>
                  </a:cxn>
                  <a:cxn ang="0">
                    <a:pos x="128" y="116"/>
                  </a:cxn>
                  <a:cxn ang="0">
                    <a:pos x="140" y="76"/>
                  </a:cxn>
                  <a:cxn ang="0">
                    <a:pos x="164" y="72"/>
                  </a:cxn>
                  <a:cxn ang="0">
                    <a:pos x="128" y="0"/>
                  </a:cxn>
                </a:cxnLst>
                <a:rect l="0" t="0" r="r" b="b"/>
                <a:pathLst>
                  <a:path w="164" h="268">
                    <a:moveTo>
                      <a:pt x="128" y="0"/>
                    </a:moveTo>
                    <a:cubicBezTo>
                      <a:pt x="123" y="16"/>
                      <a:pt x="120" y="23"/>
                      <a:pt x="104" y="28"/>
                    </a:cubicBezTo>
                    <a:cubicBezTo>
                      <a:pt x="102" y="35"/>
                      <a:pt x="97" y="57"/>
                      <a:pt x="88" y="64"/>
                    </a:cubicBezTo>
                    <a:cubicBezTo>
                      <a:pt x="75" y="75"/>
                      <a:pt x="51" y="74"/>
                      <a:pt x="36" y="84"/>
                    </a:cubicBezTo>
                    <a:cubicBezTo>
                      <a:pt x="33" y="88"/>
                      <a:pt x="32" y="93"/>
                      <a:pt x="28" y="96"/>
                    </a:cubicBezTo>
                    <a:cubicBezTo>
                      <a:pt x="25" y="99"/>
                      <a:pt x="17" y="96"/>
                      <a:pt x="16" y="100"/>
                    </a:cubicBezTo>
                    <a:cubicBezTo>
                      <a:pt x="14" y="110"/>
                      <a:pt x="18" y="121"/>
                      <a:pt x="20" y="132"/>
                    </a:cubicBezTo>
                    <a:cubicBezTo>
                      <a:pt x="22" y="140"/>
                      <a:pt x="28" y="156"/>
                      <a:pt x="28" y="156"/>
                    </a:cubicBezTo>
                    <a:cubicBezTo>
                      <a:pt x="13" y="166"/>
                      <a:pt x="6" y="183"/>
                      <a:pt x="0" y="200"/>
                    </a:cubicBezTo>
                    <a:cubicBezTo>
                      <a:pt x="3" y="210"/>
                      <a:pt x="19" y="254"/>
                      <a:pt x="28" y="260"/>
                    </a:cubicBezTo>
                    <a:cubicBezTo>
                      <a:pt x="35" y="264"/>
                      <a:pt x="52" y="268"/>
                      <a:pt x="52" y="268"/>
                    </a:cubicBezTo>
                    <a:cubicBezTo>
                      <a:pt x="85" y="261"/>
                      <a:pt x="79" y="244"/>
                      <a:pt x="88" y="216"/>
                    </a:cubicBezTo>
                    <a:cubicBezTo>
                      <a:pt x="91" y="207"/>
                      <a:pt x="99" y="200"/>
                      <a:pt x="104" y="192"/>
                    </a:cubicBezTo>
                    <a:cubicBezTo>
                      <a:pt x="116" y="174"/>
                      <a:pt x="121" y="136"/>
                      <a:pt x="128" y="116"/>
                    </a:cubicBezTo>
                    <a:cubicBezTo>
                      <a:pt x="131" y="108"/>
                      <a:pt x="134" y="79"/>
                      <a:pt x="140" y="76"/>
                    </a:cubicBezTo>
                    <a:cubicBezTo>
                      <a:pt x="147" y="72"/>
                      <a:pt x="156" y="73"/>
                      <a:pt x="164" y="72"/>
                    </a:cubicBezTo>
                    <a:cubicBezTo>
                      <a:pt x="158" y="19"/>
                      <a:pt x="161" y="33"/>
                      <a:pt x="128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8" name="Freeform 17"/>
              <p:cNvSpPr>
                <a:spLocks/>
              </p:cNvSpPr>
              <p:nvPr/>
            </p:nvSpPr>
            <p:spPr bwMode="gray">
              <a:xfrm>
                <a:off x="3642" y="2807"/>
                <a:ext cx="50" cy="61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5" y="60"/>
                  </a:cxn>
                  <a:cxn ang="0">
                    <a:pos x="29" y="76"/>
                  </a:cxn>
                  <a:cxn ang="0">
                    <a:pos x="41" y="80"/>
                  </a:cxn>
                  <a:cxn ang="0">
                    <a:pos x="57" y="76"/>
                  </a:cxn>
                  <a:cxn ang="0">
                    <a:pos x="29" y="0"/>
                  </a:cxn>
                </a:cxnLst>
                <a:rect l="0" t="0" r="r" b="b"/>
                <a:pathLst>
                  <a:path w="66" h="81">
                    <a:moveTo>
                      <a:pt x="29" y="0"/>
                    </a:moveTo>
                    <a:cubicBezTo>
                      <a:pt x="0" y="10"/>
                      <a:pt x="20" y="38"/>
                      <a:pt x="25" y="60"/>
                    </a:cubicBezTo>
                    <a:cubicBezTo>
                      <a:pt x="26" y="65"/>
                      <a:pt x="26" y="72"/>
                      <a:pt x="29" y="76"/>
                    </a:cubicBezTo>
                    <a:cubicBezTo>
                      <a:pt x="32" y="79"/>
                      <a:pt x="37" y="79"/>
                      <a:pt x="41" y="80"/>
                    </a:cubicBezTo>
                    <a:cubicBezTo>
                      <a:pt x="46" y="79"/>
                      <a:pt x="55" y="81"/>
                      <a:pt x="57" y="76"/>
                    </a:cubicBezTo>
                    <a:cubicBezTo>
                      <a:pt x="66" y="53"/>
                      <a:pt x="45" y="16"/>
                      <a:pt x="29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9" name="Freeform 18"/>
              <p:cNvSpPr>
                <a:spLocks/>
              </p:cNvSpPr>
              <p:nvPr/>
            </p:nvSpPr>
            <p:spPr bwMode="gray">
              <a:xfrm>
                <a:off x="3950" y="2866"/>
                <a:ext cx="114" cy="182"/>
              </a:xfrm>
              <a:custGeom>
                <a:avLst/>
                <a:gdLst/>
                <a:ahLst/>
                <a:cxnLst>
                  <a:cxn ang="0">
                    <a:pos x="96" y="0"/>
                  </a:cxn>
                  <a:cxn ang="0">
                    <a:pos x="60" y="84"/>
                  </a:cxn>
                  <a:cxn ang="0">
                    <a:pos x="36" y="92"/>
                  </a:cxn>
                  <a:cxn ang="0">
                    <a:pos x="12" y="108"/>
                  </a:cxn>
                  <a:cxn ang="0">
                    <a:pos x="40" y="188"/>
                  </a:cxn>
                  <a:cxn ang="0">
                    <a:pos x="52" y="224"/>
                  </a:cxn>
                  <a:cxn ang="0">
                    <a:pos x="60" y="236"/>
                  </a:cxn>
                  <a:cxn ang="0">
                    <a:pos x="84" y="244"/>
                  </a:cxn>
                  <a:cxn ang="0">
                    <a:pos x="96" y="196"/>
                  </a:cxn>
                  <a:cxn ang="0">
                    <a:pos x="124" y="168"/>
                  </a:cxn>
                  <a:cxn ang="0">
                    <a:pos x="112" y="68"/>
                  </a:cxn>
                  <a:cxn ang="0">
                    <a:pos x="140" y="48"/>
                  </a:cxn>
                  <a:cxn ang="0">
                    <a:pos x="112" y="20"/>
                  </a:cxn>
                  <a:cxn ang="0">
                    <a:pos x="96" y="0"/>
                  </a:cxn>
                </a:cxnLst>
                <a:rect l="0" t="0" r="r" b="b"/>
                <a:pathLst>
                  <a:path w="148" h="244">
                    <a:moveTo>
                      <a:pt x="96" y="0"/>
                    </a:moveTo>
                    <a:cubicBezTo>
                      <a:pt x="86" y="29"/>
                      <a:pt x="70" y="55"/>
                      <a:pt x="60" y="84"/>
                    </a:cubicBezTo>
                    <a:cubicBezTo>
                      <a:pt x="57" y="92"/>
                      <a:pt x="43" y="87"/>
                      <a:pt x="36" y="92"/>
                    </a:cubicBezTo>
                    <a:cubicBezTo>
                      <a:pt x="28" y="97"/>
                      <a:pt x="12" y="108"/>
                      <a:pt x="12" y="108"/>
                    </a:cubicBezTo>
                    <a:cubicBezTo>
                      <a:pt x="0" y="144"/>
                      <a:pt x="30" y="158"/>
                      <a:pt x="40" y="188"/>
                    </a:cubicBezTo>
                    <a:cubicBezTo>
                      <a:pt x="44" y="200"/>
                      <a:pt x="45" y="213"/>
                      <a:pt x="52" y="224"/>
                    </a:cubicBezTo>
                    <a:cubicBezTo>
                      <a:pt x="55" y="228"/>
                      <a:pt x="56" y="233"/>
                      <a:pt x="60" y="236"/>
                    </a:cubicBezTo>
                    <a:cubicBezTo>
                      <a:pt x="67" y="240"/>
                      <a:pt x="84" y="244"/>
                      <a:pt x="84" y="244"/>
                    </a:cubicBezTo>
                    <a:cubicBezTo>
                      <a:pt x="111" y="235"/>
                      <a:pt x="103" y="218"/>
                      <a:pt x="96" y="196"/>
                    </a:cubicBezTo>
                    <a:cubicBezTo>
                      <a:pt x="100" y="183"/>
                      <a:pt x="124" y="168"/>
                      <a:pt x="124" y="168"/>
                    </a:cubicBezTo>
                    <a:cubicBezTo>
                      <a:pt x="148" y="132"/>
                      <a:pt x="123" y="101"/>
                      <a:pt x="112" y="68"/>
                    </a:cubicBezTo>
                    <a:cubicBezTo>
                      <a:pt x="140" y="59"/>
                      <a:pt x="133" y="68"/>
                      <a:pt x="140" y="48"/>
                    </a:cubicBezTo>
                    <a:cubicBezTo>
                      <a:pt x="136" y="35"/>
                      <a:pt x="112" y="20"/>
                      <a:pt x="112" y="20"/>
                    </a:cubicBezTo>
                    <a:cubicBezTo>
                      <a:pt x="102" y="5"/>
                      <a:pt x="107" y="11"/>
                      <a:pt x="96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0" name="Freeform 19"/>
              <p:cNvSpPr>
                <a:spLocks/>
              </p:cNvSpPr>
              <p:nvPr/>
            </p:nvSpPr>
            <p:spPr bwMode="gray">
              <a:xfrm>
                <a:off x="3854" y="2809"/>
                <a:ext cx="74" cy="136"/>
              </a:xfrm>
              <a:custGeom>
                <a:avLst/>
                <a:gdLst/>
                <a:ahLst/>
                <a:cxnLst>
                  <a:cxn ang="0">
                    <a:pos x="48" y="2"/>
                  </a:cxn>
                  <a:cxn ang="0">
                    <a:pos x="51" y="35"/>
                  </a:cxn>
                  <a:cxn ang="0">
                    <a:pos x="60" y="62"/>
                  </a:cxn>
                  <a:cxn ang="0">
                    <a:pos x="62" y="92"/>
                  </a:cxn>
                  <a:cxn ang="0">
                    <a:pos x="68" y="105"/>
                  </a:cxn>
                  <a:cxn ang="0">
                    <a:pos x="71" y="126"/>
                  </a:cxn>
                  <a:cxn ang="0">
                    <a:pos x="57" y="93"/>
                  </a:cxn>
                  <a:cxn ang="0">
                    <a:pos x="35" y="78"/>
                  </a:cxn>
                  <a:cxn ang="0">
                    <a:pos x="5" y="83"/>
                  </a:cxn>
                  <a:cxn ang="0">
                    <a:pos x="8" y="102"/>
                  </a:cxn>
                  <a:cxn ang="0">
                    <a:pos x="41" y="114"/>
                  </a:cxn>
                  <a:cxn ang="0">
                    <a:pos x="57" y="135"/>
                  </a:cxn>
                  <a:cxn ang="0">
                    <a:pos x="71" y="135"/>
                  </a:cxn>
                  <a:cxn ang="0">
                    <a:pos x="78" y="150"/>
                  </a:cxn>
                  <a:cxn ang="0">
                    <a:pos x="96" y="179"/>
                  </a:cxn>
                  <a:cxn ang="0">
                    <a:pos x="81" y="126"/>
                  </a:cxn>
                  <a:cxn ang="0">
                    <a:pos x="80" y="93"/>
                  </a:cxn>
                  <a:cxn ang="0">
                    <a:pos x="71" y="63"/>
                  </a:cxn>
                  <a:cxn ang="0">
                    <a:pos x="63" y="41"/>
                  </a:cxn>
                  <a:cxn ang="0">
                    <a:pos x="57" y="20"/>
                  </a:cxn>
                  <a:cxn ang="0">
                    <a:pos x="48" y="2"/>
                  </a:cxn>
                </a:cxnLst>
                <a:rect l="0" t="0" r="r" b="b"/>
                <a:pathLst>
                  <a:path w="96" h="183">
                    <a:moveTo>
                      <a:pt x="48" y="2"/>
                    </a:moveTo>
                    <a:cubicBezTo>
                      <a:pt x="47" y="4"/>
                      <a:pt x="49" y="25"/>
                      <a:pt x="51" y="35"/>
                    </a:cubicBezTo>
                    <a:cubicBezTo>
                      <a:pt x="53" y="45"/>
                      <a:pt x="58" y="53"/>
                      <a:pt x="60" y="62"/>
                    </a:cubicBezTo>
                    <a:cubicBezTo>
                      <a:pt x="62" y="71"/>
                      <a:pt x="61" y="85"/>
                      <a:pt x="62" y="92"/>
                    </a:cubicBezTo>
                    <a:cubicBezTo>
                      <a:pt x="63" y="99"/>
                      <a:pt x="67" y="99"/>
                      <a:pt x="68" y="105"/>
                    </a:cubicBezTo>
                    <a:cubicBezTo>
                      <a:pt x="69" y="111"/>
                      <a:pt x="73" y="128"/>
                      <a:pt x="71" y="126"/>
                    </a:cubicBezTo>
                    <a:cubicBezTo>
                      <a:pt x="69" y="124"/>
                      <a:pt x="63" y="101"/>
                      <a:pt x="57" y="93"/>
                    </a:cubicBezTo>
                    <a:cubicBezTo>
                      <a:pt x="51" y="85"/>
                      <a:pt x="44" y="80"/>
                      <a:pt x="35" y="78"/>
                    </a:cubicBezTo>
                    <a:cubicBezTo>
                      <a:pt x="26" y="76"/>
                      <a:pt x="10" y="79"/>
                      <a:pt x="5" y="83"/>
                    </a:cubicBezTo>
                    <a:cubicBezTo>
                      <a:pt x="0" y="87"/>
                      <a:pt x="2" y="97"/>
                      <a:pt x="8" y="102"/>
                    </a:cubicBezTo>
                    <a:cubicBezTo>
                      <a:pt x="14" y="107"/>
                      <a:pt x="33" y="109"/>
                      <a:pt x="41" y="114"/>
                    </a:cubicBezTo>
                    <a:cubicBezTo>
                      <a:pt x="49" y="119"/>
                      <a:pt x="52" y="132"/>
                      <a:pt x="57" y="135"/>
                    </a:cubicBezTo>
                    <a:cubicBezTo>
                      <a:pt x="62" y="138"/>
                      <a:pt x="68" y="133"/>
                      <a:pt x="71" y="135"/>
                    </a:cubicBezTo>
                    <a:cubicBezTo>
                      <a:pt x="74" y="137"/>
                      <a:pt x="74" y="143"/>
                      <a:pt x="78" y="150"/>
                    </a:cubicBezTo>
                    <a:cubicBezTo>
                      <a:pt x="82" y="157"/>
                      <a:pt x="96" y="183"/>
                      <a:pt x="96" y="179"/>
                    </a:cubicBezTo>
                    <a:cubicBezTo>
                      <a:pt x="96" y="175"/>
                      <a:pt x="84" y="140"/>
                      <a:pt x="81" y="126"/>
                    </a:cubicBezTo>
                    <a:cubicBezTo>
                      <a:pt x="78" y="112"/>
                      <a:pt x="82" y="104"/>
                      <a:pt x="80" y="93"/>
                    </a:cubicBezTo>
                    <a:cubicBezTo>
                      <a:pt x="78" y="82"/>
                      <a:pt x="74" y="72"/>
                      <a:pt x="71" y="63"/>
                    </a:cubicBezTo>
                    <a:cubicBezTo>
                      <a:pt x="68" y="54"/>
                      <a:pt x="65" y="48"/>
                      <a:pt x="63" y="41"/>
                    </a:cubicBezTo>
                    <a:cubicBezTo>
                      <a:pt x="61" y="34"/>
                      <a:pt x="59" y="26"/>
                      <a:pt x="57" y="20"/>
                    </a:cubicBezTo>
                    <a:cubicBezTo>
                      <a:pt x="55" y="14"/>
                      <a:pt x="49" y="0"/>
                      <a:pt x="48" y="2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1" name="Freeform 20"/>
              <p:cNvSpPr>
                <a:spLocks/>
              </p:cNvSpPr>
              <p:nvPr/>
            </p:nvSpPr>
            <p:spPr bwMode="gray">
              <a:xfrm>
                <a:off x="3904" y="2918"/>
                <a:ext cx="41" cy="13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25"/>
                  </a:cxn>
                  <a:cxn ang="0">
                    <a:pos x="9" y="54"/>
                  </a:cxn>
                  <a:cxn ang="0">
                    <a:pos x="18" y="94"/>
                  </a:cxn>
                  <a:cxn ang="0">
                    <a:pos x="34" y="129"/>
                  </a:cxn>
                  <a:cxn ang="0">
                    <a:pos x="54" y="175"/>
                  </a:cxn>
                  <a:cxn ang="0">
                    <a:pos x="40" y="115"/>
                  </a:cxn>
                  <a:cxn ang="0">
                    <a:pos x="34" y="93"/>
                  </a:cxn>
                  <a:cxn ang="0">
                    <a:pos x="28" y="61"/>
                  </a:cxn>
                  <a:cxn ang="0">
                    <a:pos x="25" y="46"/>
                  </a:cxn>
                  <a:cxn ang="0">
                    <a:pos x="16" y="37"/>
                  </a:cxn>
                  <a:cxn ang="0">
                    <a:pos x="6" y="0"/>
                  </a:cxn>
                </a:cxnLst>
                <a:rect l="0" t="0" r="r" b="b"/>
                <a:pathLst>
                  <a:path w="54" h="175">
                    <a:moveTo>
                      <a:pt x="6" y="0"/>
                    </a:moveTo>
                    <a:lnTo>
                      <a:pt x="0" y="25"/>
                    </a:lnTo>
                    <a:cubicBezTo>
                      <a:pt x="3" y="48"/>
                      <a:pt x="3" y="40"/>
                      <a:pt x="9" y="54"/>
                    </a:cubicBezTo>
                    <a:cubicBezTo>
                      <a:pt x="10" y="66"/>
                      <a:pt x="12" y="83"/>
                      <a:pt x="18" y="94"/>
                    </a:cubicBezTo>
                    <a:cubicBezTo>
                      <a:pt x="21" y="109"/>
                      <a:pt x="25" y="117"/>
                      <a:pt x="34" y="129"/>
                    </a:cubicBezTo>
                    <a:cubicBezTo>
                      <a:pt x="35" y="143"/>
                      <a:pt x="35" y="171"/>
                      <a:pt x="54" y="175"/>
                    </a:cubicBezTo>
                    <a:cubicBezTo>
                      <a:pt x="52" y="133"/>
                      <a:pt x="53" y="141"/>
                      <a:pt x="40" y="115"/>
                    </a:cubicBezTo>
                    <a:cubicBezTo>
                      <a:pt x="39" y="108"/>
                      <a:pt x="37" y="100"/>
                      <a:pt x="34" y="93"/>
                    </a:cubicBezTo>
                    <a:cubicBezTo>
                      <a:pt x="33" y="82"/>
                      <a:pt x="30" y="72"/>
                      <a:pt x="28" y="61"/>
                    </a:cubicBezTo>
                    <a:cubicBezTo>
                      <a:pt x="28" y="58"/>
                      <a:pt x="28" y="50"/>
                      <a:pt x="25" y="46"/>
                    </a:cubicBezTo>
                    <a:cubicBezTo>
                      <a:pt x="22" y="43"/>
                      <a:pt x="16" y="37"/>
                      <a:pt x="16" y="37"/>
                    </a:cubicBezTo>
                    <a:cubicBezTo>
                      <a:pt x="14" y="25"/>
                      <a:pt x="13" y="9"/>
                      <a:pt x="6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2" name="Freeform 21"/>
              <p:cNvSpPr>
                <a:spLocks/>
              </p:cNvSpPr>
              <p:nvPr/>
            </p:nvSpPr>
            <p:spPr bwMode="gray">
              <a:xfrm>
                <a:off x="3950" y="3055"/>
                <a:ext cx="67" cy="54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8" y="34"/>
                  </a:cxn>
                  <a:cxn ang="0">
                    <a:pos x="23" y="43"/>
                  </a:cxn>
                  <a:cxn ang="0">
                    <a:pos x="48" y="49"/>
                  </a:cxn>
                  <a:cxn ang="0">
                    <a:pos x="62" y="57"/>
                  </a:cxn>
                  <a:cxn ang="0">
                    <a:pos x="74" y="66"/>
                  </a:cxn>
                  <a:cxn ang="0">
                    <a:pos x="86" y="69"/>
                  </a:cxn>
                  <a:cxn ang="0">
                    <a:pos x="72" y="39"/>
                  </a:cxn>
                  <a:cxn ang="0">
                    <a:pos x="63" y="22"/>
                  </a:cxn>
                  <a:cxn ang="0">
                    <a:pos x="36" y="24"/>
                  </a:cxn>
                  <a:cxn ang="0">
                    <a:pos x="24" y="19"/>
                  </a:cxn>
                  <a:cxn ang="0">
                    <a:pos x="6" y="0"/>
                  </a:cxn>
                  <a:cxn ang="0">
                    <a:pos x="2" y="0"/>
                  </a:cxn>
                </a:cxnLst>
                <a:rect l="0" t="0" r="r" b="b"/>
                <a:pathLst>
                  <a:path w="86" h="73">
                    <a:moveTo>
                      <a:pt x="2" y="0"/>
                    </a:moveTo>
                    <a:cubicBezTo>
                      <a:pt x="3" y="17"/>
                      <a:pt x="0" y="23"/>
                      <a:pt x="8" y="34"/>
                    </a:cubicBezTo>
                    <a:cubicBezTo>
                      <a:pt x="10" y="43"/>
                      <a:pt x="14" y="42"/>
                      <a:pt x="23" y="43"/>
                    </a:cubicBezTo>
                    <a:cubicBezTo>
                      <a:pt x="30" y="47"/>
                      <a:pt x="40" y="48"/>
                      <a:pt x="48" y="49"/>
                    </a:cubicBezTo>
                    <a:cubicBezTo>
                      <a:pt x="53" y="51"/>
                      <a:pt x="57" y="54"/>
                      <a:pt x="62" y="57"/>
                    </a:cubicBezTo>
                    <a:cubicBezTo>
                      <a:pt x="66" y="62"/>
                      <a:pt x="68" y="64"/>
                      <a:pt x="74" y="66"/>
                    </a:cubicBezTo>
                    <a:cubicBezTo>
                      <a:pt x="78" y="72"/>
                      <a:pt x="79" y="73"/>
                      <a:pt x="86" y="69"/>
                    </a:cubicBezTo>
                    <a:cubicBezTo>
                      <a:pt x="83" y="53"/>
                      <a:pt x="80" y="52"/>
                      <a:pt x="72" y="39"/>
                    </a:cubicBezTo>
                    <a:cubicBezTo>
                      <a:pt x="68" y="34"/>
                      <a:pt x="63" y="22"/>
                      <a:pt x="63" y="22"/>
                    </a:cubicBezTo>
                    <a:cubicBezTo>
                      <a:pt x="52" y="26"/>
                      <a:pt x="48" y="26"/>
                      <a:pt x="36" y="24"/>
                    </a:cubicBezTo>
                    <a:cubicBezTo>
                      <a:pt x="24" y="15"/>
                      <a:pt x="43" y="29"/>
                      <a:pt x="24" y="19"/>
                    </a:cubicBezTo>
                    <a:cubicBezTo>
                      <a:pt x="15" y="15"/>
                      <a:pt x="16" y="2"/>
                      <a:pt x="6" y="0"/>
                    </a:cubicBezTo>
                    <a:cubicBezTo>
                      <a:pt x="1" y="4"/>
                      <a:pt x="2" y="5"/>
                      <a:pt x="2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3" name="Freeform 22"/>
              <p:cNvSpPr>
                <a:spLocks/>
              </p:cNvSpPr>
              <p:nvPr/>
            </p:nvSpPr>
            <p:spPr bwMode="gray">
              <a:xfrm>
                <a:off x="4057" y="2960"/>
                <a:ext cx="85" cy="117"/>
              </a:xfrm>
              <a:custGeom>
                <a:avLst/>
                <a:gdLst/>
                <a:ahLst/>
                <a:cxnLst>
                  <a:cxn ang="0">
                    <a:pos x="98" y="0"/>
                  </a:cxn>
                  <a:cxn ang="0">
                    <a:pos x="75" y="10"/>
                  </a:cxn>
                  <a:cxn ang="0">
                    <a:pos x="23" y="15"/>
                  </a:cxn>
                  <a:cxn ang="0">
                    <a:pos x="14" y="33"/>
                  </a:cxn>
                  <a:cxn ang="0">
                    <a:pos x="11" y="61"/>
                  </a:cxn>
                  <a:cxn ang="0">
                    <a:pos x="14" y="75"/>
                  </a:cxn>
                  <a:cxn ang="0">
                    <a:pos x="3" y="88"/>
                  </a:cxn>
                  <a:cxn ang="0">
                    <a:pos x="14" y="109"/>
                  </a:cxn>
                  <a:cxn ang="0">
                    <a:pos x="23" y="124"/>
                  </a:cxn>
                  <a:cxn ang="0">
                    <a:pos x="15" y="144"/>
                  </a:cxn>
                  <a:cxn ang="0">
                    <a:pos x="24" y="156"/>
                  </a:cxn>
                  <a:cxn ang="0">
                    <a:pos x="42" y="144"/>
                  </a:cxn>
                  <a:cxn ang="0">
                    <a:pos x="50" y="93"/>
                  </a:cxn>
                  <a:cxn ang="0">
                    <a:pos x="56" y="126"/>
                  </a:cxn>
                  <a:cxn ang="0">
                    <a:pos x="65" y="145"/>
                  </a:cxn>
                  <a:cxn ang="0">
                    <a:pos x="62" y="112"/>
                  </a:cxn>
                  <a:cxn ang="0">
                    <a:pos x="72" y="73"/>
                  </a:cxn>
                  <a:cxn ang="0">
                    <a:pos x="69" y="51"/>
                  </a:cxn>
                  <a:cxn ang="0">
                    <a:pos x="54" y="60"/>
                  </a:cxn>
                  <a:cxn ang="0">
                    <a:pos x="35" y="54"/>
                  </a:cxn>
                  <a:cxn ang="0">
                    <a:pos x="41" y="36"/>
                  </a:cxn>
                  <a:cxn ang="0">
                    <a:pos x="62" y="34"/>
                  </a:cxn>
                  <a:cxn ang="0">
                    <a:pos x="78" y="39"/>
                  </a:cxn>
                  <a:cxn ang="0">
                    <a:pos x="98" y="30"/>
                  </a:cxn>
                  <a:cxn ang="0">
                    <a:pos x="111" y="13"/>
                  </a:cxn>
                  <a:cxn ang="0">
                    <a:pos x="98" y="0"/>
                  </a:cxn>
                </a:cxnLst>
                <a:rect l="0" t="0" r="r" b="b"/>
                <a:pathLst>
                  <a:path w="111" h="156">
                    <a:moveTo>
                      <a:pt x="98" y="0"/>
                    </a:moveTo>
                    <a:cubicBezTo>
                      <a:pt x="75" y="2"/>
                      <a:pt x="87" y="8"/>
                      <a:pt x="75" y="10"/>
                    </a:cubicBezTo>
                    <a:cubicBezTo>
                      <a:pt x="72" y="10"/>
                      <a:pt x="25" y="3"/>
                      <a:pt x="23" y="15"/>
                    </a:cubicBezTo>
                    <a:cubicBezTo>
                      <a:pt x="25" y="26"/>
                      <a:pt x="23" y="27"/>
                      <a:pt x="14" y="33"/>
                    </a:cubicBezTo>
                    <a:cubicBezTo>
                      <a:pt x="15" y="43"/>
                      <a:pt x="20" y="54"/>
                      <a:pt x="11" y="61"/>
                    </a:cubicBezTo>
                    <a:cubicBezTo>
                      <a:pt x="8" y="68"/>
                      <a:pt x="10" y="69"/>
                      <a:pt x="14" y="75"/>
                    </a:cubicBezTo>
                    <a:cubicBezTo>
                      <a:pt x="16" y="84"/>
                      <a:pt x="12" y="86"/>
                      <a:pt x="3" y="88"/>
                    </a:cubicBezTo>
                    <a:cubicBezTo>
                      <a:pt x="1" y="99"/>
                      <a:pt x="0" y="106"/>
                      <a:pt x="14" y="109"/>
                    </a:cubicBezTo>
                    <a:cubicBezTo>
                      <a:pt x="21" y="112"/>
                      <a:pt x="20" y="118"/>
                      <a:pt x="23" y="124"/>
                    </a:cubicBezTo>
                    <a:cubicBezTo>
                      <a:pt x="25" y="133"/>
                      <a:pt x="23" y="139"/>
                      <a:pt x="15" y="144"/>
                    </a:cubicBezTo>
                    <a:cubicBezTo>
                      <a:pt x="17" y="150"/>
                      <a:pt x="18" y="153"/>
                      <a:pt x="24" y="156"/>
                    </a:cubicBezTo>
                    <a:cubicBezTo>
                      <a:pt x="31" y="154"/>
                      <a:pt x="36" y="148"/>
                      <a:pt x="42" y="144"/>
                    </a:cubicBezTo>
                    <a:cubicBezTo>
                      <a:pt x="41" y="128"/>
                      <a:pt x="33" y="103"/>
                      <a:pt x="50" y="93"/>
                    </a:cubicBezTo>
                    <a:cubicBezTo>
                      <a:pt x="52" y="105"/>
                      <a:pt x="46" y="116"/>
                      <a:pt x="56" y="126"/>
                    </a:cubicBezTo>
                    <a:cubicBezTo>
                      <a:pt x="57" y="134"/>
                      <a:pt x="58" y="141"/>
                      <a:pt x="65" y="145"/>
                    </a:cubicBezTo>
                    <a:cubicBezTo>
                      <a:pt x="70" y="134"/>
                      <a:pt x="64" y="123"/>
                      <a:pt x="62" y="112"/>
                    </a:cubicBezTo>
                    <a:cubicBezTo>
                      <a:pt x="65" y="97"/>
                      <a:pt x="55" y="81"/>
                      <a:pt x="72" y="73"/>
                    </a:cubicBezTo>
                    <a:cubicBezTo>
                      <a:pt x="79" y="64"/>
                      <a:pt x="75" y="59"/>
                      <a:pt x="69" y="51"/>
                    </a:cubicBezTo>
                    <a:cubicBezTo>
                      <a:pt x="61" y="52"/>
                      <a:pt x="61" y="56"/>
                      <a:pt x="54" y="60"/>
                    </a:cubicBezTo>
                    <a:cubicBezTo>
                      <a:pt x="37" y="57"/>
                      <a:pt x="43" y="60"/>
                      <a:pt x="35" y="54"/>
                    </a:cubicBezTo>
                    <a:cubicBezTo>
                      <a:pt x="31" y="45"/>
                      <a:pt x="28" y="39"/>
                      <a:pt x="41" y="36"/>
                    </a:cubicBezTo>
                    <a:cubicBezTo>
                      <a:pt x="49" y="32"/>
                      <a:pt x="53" y="33"/>
                      <a:pt x="62" y="34"/>
                    </a:cubicBezTo>
                    <a:cubicBezTo>
                      <a:pt x="67" y="36"/>
                      <a:pt x="73" y="36"/>
                      <a:pt x="78" y="39"/>
                    </a:cubicBezTo>
                    <a:cubicBezTo>
                      <a:pt x="85" y="36"/>
                      <a:pt x="90" y="31"/>
                      <a:pt x="98" y="30"/>
                    </a:cubicBezTo>
                    <a:cubicBezTo>
                      <a:pt x="104" y="26"/>
                      <a:pt x="107" y="19"/>
                      <a:pt x="111" y="13"/>
                    </a:cubicBezTo>
                    <a:cubicBezTo>
                      <a:pt x="107" y="8"/>
                      <a:pt x="102" y="4"/>
                      <a:pt x="98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4" name="Freeform 23"/>
              <p:cNvSpPr>
                <a:spLocks/>
              </p:cNvSpPr>
              <p:nvPr/>
            </p:nvSpPr>
            <p:spPr bwMode="gray">
              <a:xfrm>
                <a:off x="4061" y="2551"/>
                <a:ext cx="23" cy="71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16"/>
                  </a:cxn>
                  <a:cxn ang="0">
                    <a:pos x="6" y="37"/>
                  </a:cxn>
                  <a:cxn ang="0">
                    <a:pos x="1" y="61"/>
                  </a:cxn>
                  <a:cxn ang="0">
                    <a:pos x="16" y="94"/>
                  </a:cxn>
                  <a:cxn ang="0">
                    <a:pos x="30" y="82"/>
                  </a:cxn>
                  <a:cxn ang="0">
                    <a:pos x="22" y="61"/>
                  </a:cxn>
                  <a:cxn ang="0">
                    <a:pos x="12" y="0"/>
                  </a:cxn>
                </a:cxnLst>
                <a:rect l="0" t="0" r="r" b="b"/>
                <a:pathLst>
                  <a:path w="30" h="94">
                    <a:moveTo>
                      <a:pt x="12" y="0"/>
                    </a:moveTo>
                    <a:cubicBezTo>
                      <a:pt x="9" y="6"/>
                      <a:pt x="4" y="11"/>
                      <a:pt x="0" y="16"/>
                    </a:cubicBezTo>
                    <a:cubicBezTo>
                      <a:pt x="1" y="23"/>
                      <a:pt x="3" y="30"/>
                      <a:pt x="6" y="37"/>
                    </a:cubicBezTo>
                    <a:cubicBezTo>
                      <a:pt x="3" y="45"/>
                      <a:pt x="4" y="53"/>
                      <a:pt x="1" y="61"/>
                    </a:cubicBezTo>
                    <a:cubicBezTo>
                      <a:pt x="3" y="81"/>
                      <a:pt x="2" y="83"/>
                      <a:pt x="16" y="94"/>
                    </a:cubicBezTo>
                    <a:cubicBezTo>
                      <a:pt x="24" y="92"/>
                      <a:pt x="27" y="90"/>
                      <a:pt x="30" y="82"/>
                    </a:cubicBezTo>
                    <a:cubicBezTo>
                      <a:pt x="28" y="73"/>
                      <a:pt x="26" y="69"/>
                      <a:pt x="22" y="61"/>
                    </a:cubicBezTo>
                    <a:cubicBezTo>
                      <a:pt x="19" y="40"/>
                      <a:pt x="18" y="20"/>
                      <a:pt x="12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5" name="Freeform 24"/>
              <p:cNvSpPr>
                <a:spLocks/>
              </p:cNvSpPr>
              <p:nvPr/>
            </p:nvSpPr>
            <p:spPr bwMode="gray">
              <a:xfrm>
                <a:off x="4076" y="2669"/>
                <a:ext cx="62" cy="118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0" y="20"/>
                  </a:cxn>
                  <a:cxn ang="0">
                    <a:pos x="8" y="49"/>
                  </a:cxn>
                  <a:cxn ang="0">
                    <a:pos x="6" y="107"/>
                  </a:cxn>
                  <a:cxn ang="0">
                    <a:pos x="17" y="103"/>
                  </a:cxn>
                  <a:cxn ang="0">
                    <a:pos x="20" y="115"/>
                  </a:cxn>
                  <a:cxn ang="0">
                    <a:pos x="29" y="122"/>
                  </a:cxn>
                  <a:cxn ang="0">
                    <a:pos x="38" y="140"/>
                  </a:cxn>
                  <a:cxn ang="0">
                    <a:pos x="48" y="128"/>
                  </a:cxn>
                  <a:cxn ang="0">
                    <a:pos x="65" y="134"/>
                  </a:cxn>
                  <a:cxn ang="0">
                    <a:pos x="63" y="109"/>
                  </a:cxn>
                  <a:cxn ang="0">
                    <a:pos x="48" y="104"/>
                  </a:cxn>
                  <a:cxn ang="0">
                    <a:pos x="39" y="91"/>
                  </a:cxn>
                  <a:cxn ang="0">
                    <a:pos x="33" y="73"/>
                  </a:cxn>
                  <a:cxn ang="0">
                    <a:pos x="41" y="53"/>
                  </a:cxn>
                  <a:cxn ang="0">
                    <a:pos x="35" y="35"/>
                  </a:cxn>
                  <a:cxn ang="0">
                    <a:pos x="42" y="20"/>
                  </a:cxn>
                  <a:cxn ang="0">
                    <a:pos x="29" y="4"/>
                  </a:cxn>
                  <a:cxn ang="0">
                    <a:pos x="18" y="7"/>
                  </a:cxn>
                  <a:cxn ang="0">
                    <a:pos x="12" y="2"/>
                  </a:cxn>
                </a:cxnLst>
                <a:rect l="0" t="0" r="r" b="b"/>
                <a:pathLst>
                  <a:path w="81" h="158">
                    <a:moveTo>
                      <a:pt x="12" y="2"/>
                    </a:moveTo>
                    <a:cubicBezTo>
                      <a:pt x="8" y="8"/>
                      <a:pt x="3" y="13"/>
                      <a:pt x="0" y="20"/>
                    </a:cubicBezTo>
                    <a:cubicBezTo>
                      <a:pt x="5" y="31"/>
                      <a:pt x="6" y="35"/>
                      <a:pt x="8" y="49"/>
                    </a:cubicBezTo>
                    <a:cubicBezTo>
                      <a:pt x="7" y="69"/>
                      <a:pt x="4" y="87"/>
                      <a:pt x="6" y="107"/>
                    </a:cubicBezTo>
                    <a:cubicBezTo>
                      <a:pt x="8" y="106"/>
                      <a:pt x="14" y="101"/>
                      <a:pt x="17" y="103"/>
                    </a:cubicBezTo>
                    <a:cubicBezTo>
                      <a:pt x="20" y="105"/>
                      <a:pt x="17" y="112"/>
                      <a:pt x="20" y="115"/>
                    </a:cubicBezTo>
                    <a:cubicBezTo>
                      <a:pt x="22" y="118"/>
                      <a:pt x="29" y="122"/>
                      <a:pt x="29" y="122"/>
                    </a:cubicBezTo>
                    <a:cubicBezTo>
                      <a:pt x="29" y="133"/>
                      <a:pt x="27" y="158"/>
                      <a:pt x="38" y="140"/>
                    </a:cubicBezTo>
                    <a:cubicBezTo>
                      <a:pt x="39" y="133"/>
                      <a:pt x="41" y="131"/>
                      <a:pt x="48" y="128"/>
                    </a:cubicBezTo>
                    <a:cubicBezTo>
                      <a:pt x="55" y="130"/>
                      <a:pt x="59" y="133"/>
                      <a:pt x="65" y="134"/>
                    </a:cubicBezTo>
                    <a:cubicBezTo>
                      <a:pt x="81" y="131"/>
                      <a:pt x="76" y="112"/>
                      <a:pt x="63" y="109"/>
                    </a:cubicBezTo>
                    <a:cubicBezTo>
                      <a:pt x="58" y="107"/>
                      <a:pt x="53" y="106"/>
                      <a:pt x="48" y="104"/>
                    </a:cubicBezTo>
                    <a:cubicBezTo>
                      <a:pt x="45" y="100"/>
                      <a:pt x="42" y="95"/>
                      <a:pt x="39" y="91"/>
                    </a:cubicBezTo>
                    <a:cubicBezTo>
                      <a:pt x="38" y="85"/>
                      <a:pt x="36" y="79"/>
                      <a:pt x="33" y="73"/>
                    </a:cubicBezTo>
                    <a:cubicBezTo>
                      <a:pt x="31" y="64"/>
                      <a:pt x="33" y="58"/>
                      <a:pt x="41" y="53"/>
                    </a:cubicBezTo>
                    <a:cubicBezTo>
                      <a:pt x="48" y="44"/>
                      <a:pt x="47" y="38"/>
                      <a:pt x="35" y="35"/>
                    </a:cubicBezTo>
                    <a:cubicBezTo>
                      <a:pt x="36" y="28"/>
                      <a:pt x="39" y="26"/>
                      <a:pt x="42" y="20"/>
                    </a:cubicBezTo>
                    <a:cubicBezTo>
                      <a:pt x="41" y="13"/>
                      <a:pt x="35" y="8"/>
                      <a:pt x="29" y="4"/>
                    </a:cubicBezTo>
                    <a:cubicBezTo>
                      <a:pt x="25" y="9"/>
                      <a:pt x="23" y="13"/>
                      <a:pt x="18" y="7"/>
                    </a:cubicBezTo>
                    <a:cubicBezTo>
                      <a:pt x="17" y="0"/>
                      <a:pt x="19" y="2"/>
                      <a:pt x="12" y="2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6" name="Freeform 25"/>
              <p:cNvSpPr>
                <a:spLocks/>
              </p:cNvSpPr>
              <p:nvPr/>
            </p:nvSpPr>
            <p:spPr bwMode="gray">
              <a:xfrm>
                <a:off x="4087" y="2818"/>
                <a:ext cx="65" cy="79"/>
              </a:xfrm>
              <a:custGeom>
                <a:avLst/>
                <a:gdLst/>
                <a:ahLst/>
                <a:cxnLst>
                  <a:cxn ang="0">
                    <a:pos x="52" y="0"/>
                  </a:cxn>
                  <a:cxn ang="0">
                    <a:pos x="44" y="18"/>
                  </a:cxn>
                  <a:cxn ang="0">
                    <a:pos x="32" y="30"/>
                  </a:cxn>
                  <a:cxn ang="0">
                    <a:pos x="16" y="35"/>
                  </a:cxn>
                  <a:cxn ang="0">
                    <a:pos x="8" y="48"/>
                  </a:cxn>
                  <a:cxn ang="0">
                    <a:pos x="4" y="74"/>
                  </a:cxn>
                  <a:cxn ang="0">
                    <a:pos x="13" y="71"/>
                  </a:cxn>
                  <a:cxn ang="0">
                    <a:pos x="25" y="62"/>
                  </a:cxn>
                  <a:cxn ang="0">
                    <a:pos x="34" y="69"/>
                  </a:cxn>
                  <a:cxn ang="0">
                    <a:pos x="58" y="99"/>
                  </a:cxn>
                  <a:cxn ang="0">
                    <a:pos x="71" y="72"/>
                  </a:cxn>
                  <a:cxn ang="0">
                    <a:pos x="85" y="68"/>
                  </a:cxn>
                  <a:cxn ang="0">
                    <a:pos x="74" y="39"/>
                  </a:cxn>
                  <a:cxn ang="0">
                    <a:pos x="52" y="0"/>
                  </a:cxn>
                </a:cxnLst>
                <a:rect l="0" t="0" r="r" b="b"/>
                <a:pathLst>
                  <a:path w="85" h="105">
                    <a:moveTo>
                      <a:pt x="52" y="0"/>
                    </a:moveTo>
                    <a:cubicBezTo>
                      <a:pt x="50" y="6"/>
                      <a:pt x="47" y="12"/>
                      <a:pt x="44" y="18"/>
                    </a:cubicBezTo>
                    <a:cubicBezTo>
                      <a:pt x="43" y="28"/>
                      <a:pt x="42" y="28"/>
                      <a:pt x="32" y="30"/>
                    </a:cubicBezTo>
                    <a:cubicBezTo>
                      <a:pt x="27" y="33"/>
                      <a:pt x="21" y="33"/>
                      <a:pt x="16" y="35"/>
                    </a:cubicBezTo>
                    <a:cubicBezTo>
                      <a:pt x="13" y="39"/>
                      <a:pt x="11" y="44"/>
                      <a:pt x="8" y="48"/>
                    </a:cubicBezTo>
                    <a:cubicBezTo>
                      <a:pt x="4" y="66"/>
                      <a:pt x="0" y="42"/>
                      <a:pt x="4" y="74"/>
                    </a:cubicBezTo>
                    <a:cubicBezTo>
                      <a:pt x="7" y="73"/>
                      <a:pt x="10" y="73"/>
                      <a:pt x="13" y="71"/>
                    </a:cubicBezTo>
                    <a:cubicBezTo>
                      <a:pt x="19" y="67"/>
                      <a:pt x="17" y="64"/>
                      <a:pt x="25" y="62"/>
                    </a:cubicBezTo>
                    <a:cubicBezTo>
                      <a:pt x="32" y="59"/>
                      <a:pt x="31" y="64"/>
                      <a:pt x="34" y="69"/>
                    </a:cubicBezTo>
                    <a:cubicBezTo>
                      <a:pt x="37" y="82"/>
                      <a:pt x="44" y="96"/>
                      <a:pt x="58" y="99"/>
                    </a:cubicBezTo>
                    <a:cubicBezTo>
                      <a:pt x="70" y="105"/>
                      <a:pt x="60" y="78"/>
                      <a:pt x="71" y="72"/>
                    </a:cubicBezTo>
                    <a:cubicBezTo>
                      <a:pt x="78" y="74"/>
                      <a:pt x="80" y="74"/>
                      <a:pt x="85" y="68"/>
                    </a:cubicBezTo>
                    <a:cubicBezTo>
                      <a:pt x="82" y="56"/>
                      <a:pt x="80" y="49"/>
                      <a:pt x="74" y="39"/>
                    </a:cubicBezTo>
                    <a:cubicBezTo>
                      <a:pt x="73" y="6"/>
                      <a:pt x="80" y="6"/>
                      <a:pt x="52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7" name="Freeform 26"/>
              <p:cNvSpPr>
                <a:spLocks/>
              </p:cNvSpPr>
              <p:nvPr/>
            </p:nvSpPr>
            <p:spPr bwMode="gray">
              <a:xfrm>
                <a:off x="4165" y="2958"/>
                <a:ext cx="29" cy="49"/>
              </a:xfrm>
              <a:custGeom>
                <a:avLst/>
                <a:gdLst/>
                <a:ahLst/>
                <a:cxnLst>
                  <a:cxn ang="0">
                    <a:pos x="6" y="27"/>
                  </a:cxn>
                  <a:cxn ang="0">
                    <a:pos x="26" y="66"/>
                  </a:cxn>
                  <a:cxn ang="0">
                    <a:pos x="30" y="52"/>
                  </a:cxn>
                  <a:cxn ang="0">
                    <a:pos x="38" y="40"/>
                  </a:cxn>
                  <a:cxn ang="0">
                    <a:pos x="30" y="25"/>
                  </a:cxn>
                  <a:cxn ang="0">
                    <a:pos x="20" y="13"/>
                  </a:cxn>
                  <a:cxn ang="0">
                    <a:pos x="11" y="1"/>
                  </a:cxn>
                  <a:cxn ang="0">
                    <a:pos x="2" y="12"/>
                  </a:cxn>
                  <a:cxn ang="0">
                    <a:pos x="6" y="27"/>
                  </a:cxn>
                </a:cxnLst>
                <a:rect l="0" t="0" r="r" b="b"/>
                <a:pathLst>
                  <a:path w="38" h="66">
                    <a:moveTo>
                      <a:pt x="6" y="27"/>
                    </a:moveTo>
                    <a:cubicBezTo>
                      <a:pt x="8" y="52"/>
                      <a:pt x="5" y="58"/>
                      <a:pt x="26" y="66"/>
                    </a:cubicBezTo>
                    <a:cubicBezTo>
                      <a:pt x="36" y="63"/>
                      <a:pt x="33" y="61"/>
                      <a:pt x="30" y="52"/>
                    </a:cubicBezTo>
                    <a:cubicBezTo>
                      <a:pt x="28" y="41"/>
                      <a:pt x="34" y="49"/>
                      <a:pt x="38" y="40"/>
                    </a:cubicBezTo>
                    <a:cubicBezTo>
                      <a:pt x="34" y="35"/>
                      <a:pt x="33" y="30"/>
                      <a:pt x="30" y="25"/>
                    </a:cubicBezTo>
                    <a:cubicBezTo>
                      <a:pt x="29" y="14"/>
                      <a:pt x="30" y="0"/>
                      <a:pt x="20" y="13"/>
                    </a:cubicBezTo>
                    <a:cubicBezTo>
                      <a:pt x="14" y="9"/>
                      <a:pt x="12" y="8"/>
                      <a:pt x="11" y="1"/>
                    </a:cubicBezTo>
                    <a:cubicBezTo>
                      <a:pt x="5" y="4"/>
                      <a:pt x="3" y="5"/>
                      <a:pt x="2" y="12"/>
                    </a:cubicBezTo>
                    <a:cubicBezTo>
                      <a:pt x="3" y="25"/>
                      <a:pt x="0" y="21"/>
                      <a:pt x="6" y="27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8" name="Freeform 27"/>
              <p:cNvSpPr>
                <a:spLocks/>
              </p:cNvSpPr>
              <p:nvPr/>
            </p:nvSpPr>
            <p:spPr bwMode="gray">
              <a:xfrm>
                <a:off x="4148" y="3040"/>
                <a:ext cx="19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23"/>
                  </a:cxn>
                  <a:cxn ang="0">
                    <a:pos x="24" y="11"/>
                  </a:cxn>
                  <a:cxn ang="0">
                    <a:pos x="0" y="0"/>
                  </a:cxn>
                </a:cxnLst>
                <a:rect l="0" t="0" r="r" b="b"/>
                <a:pathLst>
                  <a:path w="24" h="23">
                    <a:moveTo>
                      <a:pt x="0" y="0"/>
                    </a:moveTo>
                    <a:cubicBezTo>
                      <a:pt x="1" y="8"/>
                      <a:pt x="3" y="16"/>
                      <a:pt x="6" y="23"/>
                    </a:cubicBezTo>
                    <a:cubicBezTo>
                      <a:pt x="19" y="20"/>
                      <a:pt x="19" y="22"/>
                      <a:pt x="24" y="11"/>
                    </a:cubicBezTo>
                    <a:cubicBezTo>
                      <a:pt x="20" y="0"/>
                      <a:pt x="4" y="8"/>
                      <a:pt x="0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9" name="Freeform 28"/>
              <p:cNvSpPr>
                <a:spLocks/>
              </p:cNvSpPr>
              <p:nvPr/>
            </p:nvSpPr>
            <p:spPr bwMode="gray">
              <a:xfrm>
                <a:off x="4176" y="3030"/>
                <a:ext cx="46" cy="3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18"/>
                  </a:cxn>
                  <a:cxn ang="0">
                    <a:pos x="28" y="33"/>
                  </a:cxn>
                  <a:cxn ang="0">
                    <a:pos x="42" y="46"/>
                  </a:cxn>
                  <a:cxn ang="0">
                    <a:pos x="60" y="42"/>
                  </a:cxn>
                  <a:cxn ang="0">
                    <a:pos x="49" y="24"/>
                  </a:cxn>
                  <a:cxn ang="0">
                    <a:pos x="28" y="3"/>
                  </a:cxn>
                  <a:cxn ang="0">
                    <a:pos x="19" y="16"/>
                  </a:cxn>
                  <a:cxn ang="0">
                    <a:pos x="9" y="0"/>
                  </a:cxn>
                </a:cxnLst>
                <a:rect l="0" t="0" r="r" b="b"/>
                <a:pathLst>
                  <a:path w="60" h="49">
                    <a:moveTo>
                      <a:pt x="9" y="0"/>
                    </a:moveTo>
                    <a:cubicBezTo>
                      <a:pt x="8" y="7"/>
                      <a:pt x="0" y="18"/>
                      <a:pt x="0" y="18"/>
                    </a:cubicBezTo>
                    <a:cubicBezTo>
                      <a:pt x="2" y="36"/>
                      <a:pt x="9" y="31"/>
                      <a:pt x="28" y="33"/>
                    </a:cubicBezTo>
                    <a:cubicBezTo>
                      <a:pt x="33" y="40"/>
                      <a:pt x="33" y="44"/>
                      <a:pt x="42" y="46"/>
                    </a:cubicBezTo>
                    <a:cubicBezTo>
                      <a:pt x="49" y="49"/>
                      <a:pt x="56" y="49"/>
                      <a:pt x="60" y="42"/>
                    </a:cubicBezTo>
                    <a:cubicBezTo>
                      <a:pt x="58" y="32"/>
                      <a:pt x="59" y="26"/>
                      <a:pt x="49" y="24"/>
                    </a:cubicBezTo>
                    <a:cubicBezTo>
                      <a:pt x="47" y="12"/>
                      <a:pt x="41" y="5"/>
                      <a:pt x="28" y="3"/>
                    </a:cubicBezTo>
                    <a:cubicBezTo>
                      <a:pt x="23" y="10"/>
                      <a:pt x="30" y="23"/>
                      <a:pt x="19" y="16"/>
                    </a:cubicBezTo>
                    <a:cubicBezTo>
                      <a:pt x="17" y="6"/>
                      <a:pt x="20" y="0"/>
                      <a:pt x="9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0" name="Freeform 29"/>
              <p:cNvSpPr>
                <a:spLocks/>
              </p:cNvSpPr>
              <p:nvPr/>
            </p:nvSpPr>
            <p:spPr bwMode="gray">
              <a:xfrm>
                <a:off x="4247" y="3100"/>
                <a:ext cx="24" cy="33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10" y="11"/>
                  </a:cxn>
                  <a:cxn ang="0">
                    <a:pos x="12" y="32"/>
                  </a:cxn>
                  <a:cxn ang="0">
                    <a:pos x="24" y="36"/>
                  </a:cxn>
                  <a:cxn ang="0">
                    <a:pos x="28" y="0"/>
                  </a:cxn>
                </a:cxnLst>
                <a:rect l="0" t="0" r="r" b="b"/>
                <a:pathLst>
                  <a:path w="32" h="44">
                    <a:moveTo>
                      <a:pt x="28" y="0"/>
                    </a:moveTo>
                    <a:cubicBezTo>
                      <a:pt x="32" y="10"/>
                      <a:pt x="18" y="9"/>
                      <a:pt x="10" y="11"/>
                    </a:cubicBezTo>
                    <a:cubicBezTo>
                      <a:pt x="0" y="18"/>
                      <a:pt x="7" y="24"/>
                      <a:pt x="12" y="32"/>
                    </a:cubicBezTo>
                    <a:cubicBezTo>
                      <a:pt x="14" y="44"/>
                      <a:pt x="15" y="41"/>
                      <a:pt x="24" y="36"/>
                    </a:cubicBezTo>
                    <a:cubicBezTo>
                      <a:pt x="32" y="25"/>
                      <a:pt x="29" y="14"/>
                      <a:pt x="28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1" name="Freeform 30"/>
              <p:cNvSpPr>
                <a:spLocks/>
              </p:cNvSpPr>
              <p:nvPr/>
            </p:nvSpPr>
            <p:spPr bwMode="gray">
              <a:xfrm>
                <a:off x="4520" y="3058"/>
                <a:ext cx="47" cy="47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14"/>
                  </a:cxn>
                  <a:cxn ang="0">
                    <a:pos x="24" y="35"/>
                  </a:cxn>
                  <a:cxn ang="0">
                    <a:pos x="36" y="54"/>
                  </a:cxn>
                  <a:cxn ang="0">
                    <a:pos x="46" y="63"/>
                  </a:cxn>
                  <a:cxn ang="0">
                    <a:pos x="61" y="56"/>
                  </a:cxn>
                  <a:cxn ang="0">
                    <a:pos x="33" y="17"/>
                  </a:cxn>
                  <a:cxn ang="0">
                    <a:pos x="7" y="0"/>
                  </a:cxn>
                </a:cxnLst>
                <a:rect l="0" t="0" r="r" b="b"/>
                <a:pathLst>
                  <a:path w="61" h="63">
                    <a:moveTo>
                      <a:pt x="7" y="0"/>
                    </a:moveTo>
                    <a:cubicBezTo>
                      <a:pt x="6" y="6"/>
                      <a:pt x="3" y="9"/>
                      <a:pt x="0" y="14"/>
                    </a:cubicBezTo>
                    <a:cubicBezTo>
                      <a:pt x="7" y="23"/>
                      <a:pt x="13" y="31"/>
                      <a:pt x="24" y="35"/>
                    </a:cubicBezTo>
                    <a:cubicBezTo>
                      <a:pt x="27" y="42"/>
                      <a:pt x="31" y="48"/>
                      <a:pt x="36" y="54"/>
                    </a:cubicBezTo>
                    <a:cubicBezTo>
                      <a:pt x="37" y="61"/>
                      <a:pt x="40" y="59"/>
                      <a:pt x="46" y="63"/>
                    </a:cubicBezTo>
                    <a:cubicBezTo>
                      <a:pt x="54" y="62"/>
                      <a:pt x="56" y="62"/>
                      <a:pt x="61" y="56"/>
                    </a:cubicBezTo>
                    <a:cubicBezTo>
                      <a:pt x="59" y="46"/>
                      <a:pt x="42" y="23"/>
                      <a:pt x="33" y="17"/>
                    </a:cubicBezTo>
                    <a:cubicBezTo>
                      <a:pt x="23" y="10"/>
                      <a:pt x="14" y="9"/>
                      <a:pt x="7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2" name="Freeform 31"/>
              <p:cNvSpPr>
                <a:spLocks/>
              </p:cNvSpPr>
              <p:nvPr/>
            </p:nvSpPr>
            <p:spPr bwMode="gray">
              <a:xfrm>
                <a:off x="4113" y="3117"/>
                <a:ext cx="47" cy="50"/>
              </a:xfrm>
              <a:custGeom>
                <a:avLst/>
                <a:gdLst/>
                <a:ahLst/>
                <a:cxnLst>
                  <a:cxn ang="0">
                    <a:pos x="28" y="7"/>
                  </a:cxn>
                  <a:cxn ang="0">
                    <a:pos x="30" y="34"/>
                  </a:cxn>
                  <a:cxn ang="0">
                    <a:pos x="16" y="43"/>
                  </a:cxn>
                  <a:cxn ang="0">
                    <a:pos x="22" y="67"/>
                  </a:cxn>
                  <a:cxn ang="0">
                    <a:pos x="48" y="58"/>
                  </a:cxn>
                  <a:cxn ang="0">
                    <a:pos x="60" y="47"/>
                  </a:cxn>
                  <a:cxn ang="0">
                    <a:pos x="51" y="28"/>
                  </a:cxn>
                  <a:cxn ang="0">
                    <a:pos x="57" y="14"/>
                  </a:cxn>
                  <a:cxn ang="0">
                    <a:pos x="55" y="2"/>
                  </a:cxn>
                  <a:cxn ang="0">
                    <a:pos x="46" y="4"/>
                  </a:cxn>
                  <a:cxn ang="0">
                    <a:pos x="51" y="5"/>
                  </a:cxn>
                  <a:cxn ang="0">
                    <a:pos x="49" y="16"/>
                  </a:cxn>
                  <a:cxn ang="0">
                    <a:pos x="43" y="23"/>
                  </a:cxn>
                  <a:cxn ang="0">
                    <a:pos x="28" y="7"/>
                  </a:cxn>
                </a:cxnLst>
                <a:rect l="0" t="0" r="r" b="b"/>
                <a:pathLst>
                  <a:path w="61" h="67">
                    <a:moveTo>
                      <a:pt x="28" y="7"/>
                    </a:moveTo>
                    <a:cubicBezTo>
                      <a:pt x="17" y="15"/>
                      <a:pt x="24" y="25"/>
                      <a:pt x="30" y="34"/>
                    </a:cubicBezTo>
                    <a:cubicBezTo>
                      <a:pt x="27" y="44"/>
                      <a:pt x="26" y="44"/>
                      <a:pt x="16" y="43"/>
                    </a:cubicBezTo>
                    <a:cubicBezTo>
                      <a:pt x="0" y="46"/>
                      <a:pt x="13" y="63"/>
                      <a:pt x="22" y="67"/>
                    </a:cubicBezTo>
                    <a:cubicBezTo>
                      <a:pt x="31" y="65"/>
                      <a:pt x="39" y="60"/>
                      <a:pt x="48" y="58"/>
                    </a:cubicBezTo>
                    <a:cubicBezTo>
                      <a:pt x="51" y="52"/>
                      <a:pt x="54" y="50"/>
                      <a:pt x="60" y="47"/>
                    </a:cubicBezTo>
                    <a:cubicBezTo>
                      <a:pt x="61" y="40"/>
                      <a:pt x="51" y="28"/>
                      <a:pt x="51" y="28"/>
                    </a:cubicBezTo>
                    <a:cubicBezTo>
                      <a:pt x="52" y="22"/>
                      <a:pt x="55" y="19"/>
                      <a:pt x="57" y="14"/>
                    </a:cubicBezTo>
                    <a:cubicBezTo>
                      <a:pt x="56" y="10"/>
                      <a:pt x="58" y="5"/>
                      <a:pt x="55" y="2"/>
                    </a:cubicBezTo>
                    <a:cubicBezTo>
                      <a:pt x="53" y="0"/>
                      <a:pt x="48" y="2"/>
                      <a:pt x="46" y="4"/>
                    </a:cubicBezTo>
                    <a:cubicBezTo>
                      <a:pt x="45" y="5"/>
                      <a:pt x="49" y="5"/>
                      <a:pt x="51" y="5"/>
                    </a:cubicBezTo>
                    <a:cubicBezTo>
                      <a:pt x="57" y="10"/>
                      <a:pt x="52" y="9"/>
                      <a:pt x="49" y="16"/>
                    </a:cubicBezTo>
                    <a:cubicBezTo>
                      <a:pt x="58" y="23"/>
                      <a:pt x="50" y="22"/>
                      <a:pt x="43" y="23"/>
                    </a:cubicBezTo>
                    <a:cubicBezTo>
                      <a:pt x="34" y="22"/>
                      <a:pt x="31" y="16"/>
                      <a:pt x="28" y="7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3" name="Freeform 32"/>
              <p:cNvSpPr>
                <a:spLocks/>
              </p:cNvSpPr>
              <p:nvPr/>
            </p:nvSpPr>
            <p:spPr bwMode="gray">
              <a:xfrm>
                <a:off x="4063" y="3136"/>
                <a:ext cx="33" cy="27"/>
              </a:xfrm>
              <a:custGeom>
                <a:avLst/>
                <a:gdLst/>
                <a:ahLst/>
                <a:cxnLst>
                  <a:cxn ang="0">
                    <a:pos x="21" y="3"/>
                  </a:cxn>
                  <a:cxn ang="0">
                    <a:pos x="6" y="6"/>
                  </a:cxn>
                  <a:cxn ang="0">
                    <a:pos x="33" y="36"/>
                  </a:cxn>
                  <a:cxn ang="0">
                    <a:pos x="42" y="30"/>
                  </a:cxn>
                  <a:cxn ang="0">
                    <a:pos x="21" y="3"/>
                  </a:cxn>
                </a:cxnLst>
                <a:rect l="0" t="0" r="r" b="b"/>
                <a:pathLst>
                  <a:path w="43" h="36">
                    <a:moveTo>
                      <a:pt x="21" y="3"/>
                    </a:moveTo>
                    <a:cubicBezTo>
                      <a:pt x="14" y="0"/>
                      <a:pt x="12" y="2"/>
                      <a:pt x="6" y="6"/>
                    </a:cubicBezTo>
                    <a:cubicBezTo>
                      <a:pt x="0" y="17"/>
                      <a:pt x="23" y="32"/>
                      <a:pt x="33" y="36"/>
                    </a:cubicBezTo>
                    <a:cubicBezTo>
                      <a:pt x="36" y="35"/>
                      <a:pt x="42" y="34"/>
                      <a:pt x="42" y="30"/>
                    </a:cubicBezTo>
                    <a:cubicBezTo>
                      <a:pt x="43" y="24"/>
                      <a:pt x="27" y="3"/>
                      <a:pt x="21" y="3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4" name="Freeform 33"/>
              <p:cNvSpPr>
                <a:spLocks/>
              </p:cNvSpPr>
              <p:nvPr/>
            </p:nvSpPr>
            <p:spPr bwMode="gray">
              <a:xfrm>
                <a:off x="4042" y="3107"/>
                <a:ext cx="24" cy="31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26"/>
                  </a:cxn>
                  <a:cxn ang="0">
                    <a:pos x="16" y="24"/>
                  </a:cxn>
                  <a:cxn ang="0">
                    <a:pos x="19" y="29"/>
                  </a:cxn>
                  <a:cxn ang="0">
                    <a:pos x="16" y="35"/>
                  </a:cxn>
                  <a:cxn ang="0">
                    <a:pos x="30" y="21"/>
                  </a:cxn>
                  <a:cxn ang="0">
                    <a:pos x="24" y="9"/>
                  </a:cxn>
                  <a:cxn ang="0">
                    <a:pos x="21" y="0"/>
                  </a:cxn>
                </a:cxnLst>
                <a:rect l="0" t="0" r="r" b="b"/>
                <a:pathLst>
                  <a:path w="32" h="41">
                    <a:moveTo>
                      <a:pt x="21" y="0"/>
                    </a:moveTo>
                    <a:cubicBezTo>
                      <a:pt x="15" y="10"/>
                      <a:pt x="6" y="16"/>
                      <a:pt x="0" y="26"/>
                    </a:cubicBezTo>
                    <a:cubicBezTo>
                      <a:pt x="7" y="27"/>
                      <a:pt x="10" y="27"/>
                      <a:pt x="16" y="24"/>
                    </a:cubicBezTo>
                    <a:cubicBezTo>
                      <a:pt x="17" y="26"/>
                      <a:pt x="19" y="27"/>
                      <a:pt x="19" y="29"/>
                    </a:cubicBezTo>
                    <a:cubicBezTo>
                      <a:pt x="19" y="31"/>
                      <a:pt x="15" y="33"/>
                      <a:pt x="16" y="35"/>
                    </a:cubicBezTo>
                    <a:cubicBezTo>
                      <a:pt x="19" y="41"/>
                      <a:pt x="29" y="23"/>
                      <a:pt x="30" y="21"/>
                    </a:cubicBezTo>
                    <a:cubicBezTo>
                      <a:pt x="32" y="9"/>
                      <a:pt x="26" y="19"/>
                      <a:pt x="24" y="9"/>
                    </a:cubicBezTo>
                    <a:cubicBezTo>
                      <a:pt x="25" y="1"/>
                      <a:pt x="27" y="4"/>
                      <a:pt x="21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5" name="Freeform 34"/>
              <p:cNvSpPr>
                <a:spLocks/>
              </p:cNvSpPr>
              <p:nvPr/>
            </p:nvSpPr>
            <p:spPr bwMode="gray">
              <a:xfrm>
                <a:off x="4076" y="3118"/>
                <a:ext cx="35" cy="24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"/>
                  </a:cxn>
                  <a:cxn ang="0">
                    <a:pos x="27" y="31"/>
                  </a:cxn>
                  <a:cxn ang="0">
                    <a:pos x="45" y="24"/>
                  </a:cxn>
                  <a:cxn ang="0">
                    <a:pos x="22" y="10"/>
                  </a:cxn>
                  <a:cxn ang="0">
                    <a:pos x="21" y="0"/>
                  </a:cxn>
                </a:cxnLst>
                <a:rect l="0" t="0" r="r" b="b"/>
                <a:pathLst>
                  <a:path w="45" h="32">
                    <a:moveTo>
                      <a:pt x="21" y="0"/>
                    </a:moveTo>
                    <a:cubicBezTo>
                      <a:pt x="10" y="1"/>
                      <a:pt x="8" y="1"/>
                      <a:pt x="0" y="7"/>
                    </a:cubicBezTo>
                    <a:cubicBezTo>
                      <a:pt x="3" y="20"/>
                      <a:pt x="15" y="29"/>
                      <a:pt x="27" y="31"/>
                    </a:cubicBezTo>
                    <a:cubicBezTo>
                      <a:pt x="36" y="30"/>
                      <a:pt x="41" y="32"/>
                      <a:pt x="45" y="24"/>
                    </a:cubicBezTo>
                    <a:cubicBezTo>
                      <a:pt x="32" y="16"/>
                      <a:pt x="30" y="23"/>
                      <a:pt x="22" y="10"/>
                    </a:cubicBezTo>
                    <a:cubicBezTo>
                      <a:pt x="21" y="2"/>
                      <a:pt x="21" y="5"/>
                      <a:pt x="21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6" name="Freeform 35"/>
              <p:cNvSpPr>
                <a:spLocks/>
              </p:cNvSpPr>
              <p:nvPr/>
            </p:nvSpPr>
            <p:spPr bwMode="gray">
              <a:xfrm>
                <a:off x="4026" y="2787"/>
                <a:ext cx="28" cy="55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21" y="15"/>
                  </a:cxn>
                  <a:cxn ang="0">
                    <a:pos x="9" y="36"/>
                  </a:cxn>
                  <a:cxn ang="0">
                    <a:pos x="0" y="59"/>
                  </a:cxn>
                  <a:cxn ang="0">
                    <a:pos x="8" y="74"/>
                  </a:cxn>
                  <a:cxn ang="0">
                    <a:pos x="20" y="59"/>
                  </a:cxn>
                  <a:cxn ang="0">
                    <a:pos x="35" y="32"/>
                  </a:cxn>
                  <a:cxn ang="0">
                    <a:pos x="30" y="0"/>
                  </a:cxn>
                </a:cxnLst>
                <a:rect l="0" t="0" r="r" b="b"/>
                <a:pathLst>
                  <a:path w="35" h="74">
                    <a:moveTo>
                      <a:pt x="30" y="0"/>
                    </a:moveTo>
                    <a:cubicBezTo>
                      <a:pt x="33" y="8"/>
                      <a:pt x="29" y="14"/>
                      <a:pt x="21" y="15"/>
                    </a:cubicBezTo>
                    <a:cubicBezTo>
                      <a:pt x="19" y="27"/>
                      <a:pt x="24" y="33"/>
                      <a:pt x="9" y="36"/>
                    </a:cubicBezTo>
                    <a:cubicBezTo>
                      <a:pt x="13" y="50"/>
                      <a:pt x="12" y="52"/>
                      <a:pt x="0" y="59"/>
                    </a:cubicBezTo>
                    <a:cubicBezTo>
                      <a:pt x="3" y="64"/>
                      <a:pt x="5" y="69"/>
                      <a:pt x="8" y="74"/>
                    </a:cubicBezTo>
                    <a:cubicBezTo>
                      <a:pt x="15" y="71"/>
                      <a:pt x="16" y="65"/>
                      <a:pt x="20" y="59"/>
                    </a:cubicBezTo>
                    <a:cubicBezTo>
                      <a:pt x="22" y="47"/>
                      <a:pt x="28" y="41"/>
                      <a:pt x="35" y="32"/>
                    </a:cubicBezTo>
                    <a:cubicBezTo>
                      <a:pt x="34" y="26"/>
                      <a:pt x="30" y="8"/>
                      <a:pt x="30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7" name="Freeform 36"/>
              <p:cNvSpPr>
                <a:spLocks/>
              </p:cNvSpPr>
              <p:nvPr/>
            </p:nvSpPr>
            <p:spPr bwMode="gray">
              <a:xfrm>
                <a:off x="4078" y="2778"/>
                <a:ext cx="20" cy="55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4" y="8"/>
                  </a:cxn>
                  <a:cxn ang="0">
                    <a:pos x="0" y="22"/>
                  </a:cxn>
                  <a:cxn ang="0">
                    <a:pos x="15" y="41"/>
                  </a:cxn>
                  <a:cxn ang="0">
                    <a:pos x="25" y="56"/>
                  </a:cxn>
                  <a:cxn ang="0">
                    <a:pos x="16" y="20"/>
                  </a:cxn>
                  <a:cxn ang="0">
                    <a:pos x="13" y="7"/>
                  </a:cxn>
                </a:cxnLst>
                <a:rect l="0" t="0" r="r" b="b"/>
                <a:pathLst>
                  <a:path w="25" h="73">
                    <a:moveTo>
                      <a:pt x="13" y="7"/>
                    </a:moveTo>
                    <a:cubicBezTo>
                      <a:pt x="9" y="0"/>
                      <a:pt x="7" y="2"/>
                      <a:pt x="4" y="8"/>
                    </a:cubicBezTo>
                    <a:cubicBezTo>
                      <a:pt x="3" y="13"/>
                      <a:pt x="1" y="17"/>
                      <a:pt x="0" y="22"/>
                    </a:cubicBezTo>
                    <a:cubicBezTo>
                      <a:pt x="1" y="35"/>
                      <a:pt x="6" y="33"/>
                      <a:pt x="15" y="41"/>
                    </a:cubicBezTo>
                    <a:cubicBezTo>
                      <a:pt x="16" y="52"/>
                      <a:pt x="15" y="73"/>
                      <a:pt x="25" y="56"/>
                    </a:cubicBezTo>
                    <a:cubicBezTo>
                      <a:pt x="24" y="33"/>
                      <a:pt x="23" y="36"/>
                      <a:pt x="16" y="20"/>
                    </a:cubicBezTo>
                    <a:cubicBezTo>
                      <a:pt x="15" y="11"/>
                      <a:pt x="16" y="15"/>
                      <a:pt x="13" y="7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8" name="Freeform 37"/>
              <p:cNvSpPr>
                <a:spLocks/>
              </p:cNvSpPr>
              <p:nvPr/>
            </p:nvSpPr>
            <p:spPr bwMode="gray">
              <a:xfrm>
                <a:off x="4101" y="2761"/>
                <a:ext cx="10" cy="25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" y="10"/>
                  </a:cxn>
                  <a:cxn ang="0">
                    <a:pos x="11" y="25"/>
                  </a:cxn>
                  <a:cxn ang="0">
                    <a:pos x="11" y="0"/>
                  </a:cxn>
                </a:cxnLst>
                <a:rect l="0" t="0" r="r" b="b"/>
                <a:pathLst>
                  <a:path w="14" h="33">
                    <a:moveTo>
                      <a:pt x="11" y="0"/>
                    </a:moveTo>
                    <a:cubicBezTo>
                      <a:pt x="7" y="3"/>
                      <a:pt x="5" y="7"/>
                      <a:pt x="1" y="10"/>
                    </a:cubicBezTo>
                    <a:cubicBezTo>
                      <a:pt x="2" y="18"/>
                      <a:pt x="0" y="33"/>
                      <a:pt x="11" y="25"/>
                    </a:cubicBezTo>
                    <a:cubicBezTo>
                      <a:pt x="14" y="15"/>
                      <a:pt x="5" y="4"/>
                      <a:pt x="11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9" name="Freeform 38"/>
              <p:cNvSpPr>
                <a:spLocks/>
              </p:cNvSpPr>
              <p:nvPr/>
            </p:nvSpPr>
            <p:spPr bwMode="gray">
              <a:xfrm>
                <a:off x="4111" y="2773"/>
                <a:ext cx="22" cy="48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11" y="14"/>
                  </a:cxn>
                  <a:cxn ang="0">
                    <a:pos x="20" y="21"/>
                  </a:cxn>
                  <a:cxn ang="0">
                    <a:pos x="8" y="39"/>
                  </a:cxn>
                  <a:cxn ang="0">
                    <a:pos x="0" y="56"/>
                  </a:cxn>
                  <a:cxn ang="0">
                    <a:pos x="11" y="57"/>
                  </a:cxn>
                  <a:cxn ang="0">
                    <a:pos x="26" y="26"/>
                  </a:cxn>
                  <a:cxn ang="0">
                    <a:pos x="5" y="0"/>
                  </a:cxn>
                </a:cxnLst>
                <a:rect l="0" t="0" r="r" b="b"/>
                <a:pathLst>
                  <a:path w="28" h="64">
                    <a:moveTo>
                      <a:pt x="5" y="0"/>
                    </a:moveTo>
                    <a:cubicBezTo>
                      <a:pt x="6" y="5"/>
                      <a:pt x="7" y="10"/>
                      <a:pt x="11" y="14"/>
                    </a:cubicBezTo>
                    <a:cubicBezTo>
                      <a:pt x="14" y="17"/>
                      <a:pt x="20" y="21"/>
                      <a:pt x="20" y="21"/>
                    </a:cubicBezTo>
                    <a:cubicBezTo>
                      <a:pt x="9" y="27"/>
                      <a:pt x="0" y="23"/>
                      <a:pt x="8" y="39"/>
                    </a:cubicBezTo>
                    <a:cubicBezTo>
                      <a:pt x="6" y="47"/>
                      <a:pt x="4" y="50"/>
                      <a:pt x="0" y="56"/>
                    </a:cubicBezTo>
                    <a:cubicBezTo>
                      <a:pt x="4" y="62"/>
                      <a:pt x="7" y="64"/>
                      <a:pt x="11" y="57"/>
                    </a:cubicBezTo>
                    <a:cubicBezTo>
                      <a:pt x="13" y="43"/>
                      <a:pt x="10" y="29"/>
                      <a:pt x="26" y="26"/>
                    </a:cubicBezTo>
                    <a:cubicBezTo>
                      <a:pt x="28" y="15"/>
                      <a:pt x="14" y="4"/>
                      <a:pt x="5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0" name="Freeform 39"/>
              <p:cNvSpPr>
                <a:spLocks/>
              </p:cNvSpPr>
              <p:nvPr/>
            </p:nvSpPr>
            <p:spPr bwMode="gray">
              <a:xfrm>
                <a:off x="3836" y="2842"/>
                <a:ext cx="12" cy="27"/>
              </a:xfrm>
              <a:custGeom>
                <a:avLst/>
                <a:gdLst/>
                <a:ahLst/>
                <a:cxnLst>
                  <a:cxn ang="0">
                    <a:pos x="14" y="3"/>
                  </a:cxn>
                  <a:cxn ang="0">
                    <a:pos x="0" y="7"/>
                  </a:cxn>
                  <a:cxn ang="0">
                    <a:pos x="8" y="22"/>
                  </a:cxn>
                  <a:cxn ang="0">
                    <a:pos x="14" y="3"/>
                  </a:cxn>
                </a:cxnLst>
                <a:rect l="0" t="0" r="r" b="b"/>
                <a:pathLst>
                  <a:path w="16" h="36">
                    <a:moveTo>
                      <a:pt x="14" y="3"/>
                    </a:moveTo>
                    <a:cubicBezTo>
                      <a:pt x="7" y="0"/>
                      <a:pt x="4" y="1"/>
                      <a:pt x="0" y="7"/>
                    </a:cubicBezTo>
                    <a:cubicBezTo>
                      <a:pt x="3" y="14"/>
                      <a:pt x="2" y="17"/>
                      <a:pt x="8" y="22"/>
                    </a:cubicBezTo>
                    <a:cubicBezTo>
                      <a:pt x="16" y="36"/>
                      <a:pt x="11" y="7"/>
                      <a:pt x="14" y="3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1" name="Freeform 40"/>
              <p:cNvSpPr>
                <a:spLocks/>
              </p:cNvSpPr>
              <p:nvPr/>
            </p:nvSpPr>
            <p:spPr bwMode="gray">
              <a:xfrm>
                <a:off x="3825" y="2819"/>
                <a:ext cx="11" cy="15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1" y="11"/>
                  </a:cxn>
                  <a:cxn ang="0">
                    <a:pos x="9" y="20"/>
                  </a:cxn>
                  <a:cxn ang="0">
                    <a:pos x="10" y="5"/>
                  </a:cxn>
                </a:cxnLst>
                <a:rect l="0" t="0" r="r" b="b"/>
                <a:pathLst>
                  <a:path w="13" h="20">
                    <a:moveTo>
                      <a:pt x="10" y="5"/>
                    </a:moveTo>
                    <a:cubicBezTo>
                      <a:pt x="3" y="0"/>
                      <a:pt x="5" y="6"/>
                      <a:pt x="1" y="11"/>
                    </a:cubicBezTo>
                    <a:cubicBezTo>
                      <a:pt x="0" y="18"/>
                      <a:pt x="2" y="19"/>
                      <a:pt x="9" y="20"/>
                    </a:cubicBezTo>
                    <a:cubicBezTo>
                      <a:pt x="13" y="14"/>
                      <a:pt x="10" y="12"/>
                      <a:pt x="10" y="5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2" name="Freeform 41"/>
              <p:cNvSpPr>
                <a:spLocks/>
              </p:cNvSpPr>
              <p:nvPr/>
            </p:nvSpPr>
            <p:spPr bwMode="gray">
              <a:xfrm>
                <a:off x="3821" y="2801"/>
                <a:ext cx="12" cy="14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0" y="10"/>
                  </a:cxn>
                  <a:cxn ang="0">
                    <a:pos x="12" y="19"/>
                  </a:cxn>
                  <a:cxn ang="0">
                    <a:pos x="10" y="5"/>
                  </a:cxn>
                </a:cxnLst>
                <a:rect l="0" t="0" r="r" b="b"/>
                <a:pathLst>
                  <a:path w="16" h="19">
                    <a:moveTo>
                      <a:pt x="10" y="5"/>
                    </a:moveTo>
                    <a:cubicBezTo>
                      <a:pt x="4" y="0"/>
                      <a:pt x="1" y="3"/>
                      <a:pt x="0" y="10"/>
                    </a:cubicBezTo>
                    <a:cubicBezTo>
                      <a:pt x="4" y="15"/>
                      <a:pt x="7" y="16"/>
                      <a:pt x="12" y="19"/>
                    </a:cubicBezTo>
                    <a:cubicBezTo>
                      <a:pt x="16" y="12"/>
                      <a:pt x="14" y="12"/>
                      <a:pt x="10" y="5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3" name="Freeform 42"/>
              <p:cNvSpPr>
                <a:spLocks/>
              </p:cNvSpPr>
              <p:nvPr/>
            </p:nvSpPr>
            <p:spPr bwMode="gray">
              <a:xfrm>
                <a:off x="3842" y="2768"/>
                <a:ext cx="11" cy="19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3"/>
                  </a:cxn>
                  <a:cxn ang="0">
                    <a:pos x="12" y="24"/>
                  </a:cxn>
                  <a:cxn ang="0">
                    <a:pos x="6" y="0"/>
                  </a:cxn>
                </a:cxnLst>
                <a:rect l="0" t="0" r="r" b="b"/>
                <a:pathLst>
                  <a:path w="14" h="25">
                    <a:moveTo>
                      <a:pt x="6" y="0"/>
                    </a:moveTo>
                    <a:cubicBezTo>
                      <a:pt x="4" y="5"/>
                      <a:pt x="3" y="9"/>
                      <a:pt x="0" y="13"/>
                    </a:cubicBezTo>
                    <a:cubicBezTo>
                      <a:pt x="1" y="24"/>
                      <a:pt x="1" y="25"/>
                      <a:pt x="12" y="24"/>
                    </a:cubicBezTo>
                    <a:cubicBezTo>
                      <a:pt x="14" y="12"/>
                      <a:pt x="8" y="10"/>
                      <a:pt x="6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4" name="Freeform 43"/>
              <p:cNvSpPr>
                <a:spLocks/>
              </p:cNvSpPr>
              <p:nvPr/>
            </p:nvSpPr>
            <p:spPr bwMode="gray">
              <a:xfrm>
                <a:off x="3811" y="2786"/>
                <a:ext cx="16" cy="13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9" y="18"/>
                  </a:cxn>
                  <a:cxn ang="0">
                    <a:pos x="14" y="6"/>
                  </a:cxn>
                  <a:cxn ang="0">
                    <a:pos x="13" y="0"/>
                  </a:cxn>
                </a:cxnLst>
                <a:rect l="0" t="0" r="r" b="b"/>
                <a:pathLst>
                  <a:path w="22" h="18">
                    <a:moveTo>
                      <a:pt x="13" y="0"/>
                    </a:moveTo>
                    <a:cubicBezTo>
                      <a:pt x="0" y="8"/>
                      <a:pt x="9" y="12"/>
                      <a:pt x="19" y="18"/>
                    </a:cubicBezTo>
                    <a:cubicBezTo>
                      <a:pt x="20" y="11"/>
                      <a:pt x="22" y="8"/>
                      <a:pt x="14" y="6"/>
                    </a:cubicBezTo>
                    <a:cubicBezTo>
                      <a:pt x="9" y="3"/>
                      <a:pt x="9" y="5"/>
                      <a:pt x="13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5" name="Freeform 44"/>
              <p:cNvSpPr>
                <a:spLocks/>
              </p:cNvSpPr>
              <p:nvPr/>
            </p:nvSpPr>
            <p:spPr bwMode="gray">
              <a:xfrm>
                <a:off x="4668" y="3407"/>
                <a:ext cx="46" cy="59"/>
              </a:xfrm>
              <a:custGeom>
                <a:avLst/>
                <a:gdLst/>
                <a:ahLst/>
                <a:cxnLst>
                  <a:cxn ang="0">
                    <a:pos x="10" y="7"/>
                  </a:cxn>
                  <a:cxn ang="0">
                    <a:pos x="3" y="18"/>
                  </a:cxn>
                  <a:cxn ang="0">
                    <a:pos x="15" y="39"/>
                  </a:cxn>
                  <a:cxn ang="0">
                    <a:pos x="27" y="54"/>
                  </a:cxn>
                  <a:cxn ang="0">
                    <a:pos x="40" y="63"/>
                  </a:cxn>
                  <a:cxn ang="0">
                    <a:pos x="51" y="81"/>
                  </a:cxn>
                  <a:cxn ang="0">
                    <a:pos x="52" y="57"/>
                  </a:cxn>
                  <a:cxn ang="0">
                    <a:pos x="43" y="37"/>
                  </a:cxn>
                  <a:cxn ang="0">
                    <a:pos x="25" y="18"/>
                  </a:cxn>
                  <a:cxn ang="0">
                    <a:pos x="10" y="7"/>
                  </a:cxn>
                </a:cxnLst>
                <a:rect l="0" t="0" r="r" b="b"/>
                <a:pathLst>
                  <a:path w="60" h="81">
                    <a:moveTo>
                      <a:pt x="10" y="7"/>
                    </a:moveTo>
                    <a:cubicBezTo>
                      <a:pt x="0" y="0"/>
                      <a:pt x="0" y="9"/>
                      <a:pt x="3" y="18"/>
                    </a:cubicBezTo>
                    <a:cubicBezTo>
                      <a:pt x="5" y="25"/>
                      <a:pt x="12" y="32"/>
                      <a:pt x="15" y="39"/>
                    </a:cubicBezTo>
                    <a:cubicBezTo>
                      <a:pt x="16" y="51"/>
                      <a:pt x="17" y="51"/>
                      <a:pt x="27" y="54"/>
                    </a:cubicBezTo>
                    <a:cubicBezTo>
                      <a:pt x="31" y="57"/>
                      <a:pt x="36" y="60"/>
                      <a:pt x="40" y="63"/>
                    </a:cubicBezTo>
                    <a:cubicBezTo>
                      <a:pt x="43" y="70"/>
                      <a:pt x="45" y="77"/>
                      <a:pt x="51" y="81"/>
                    </a:cubicBezTo>
                    <a:cubicBezTo>
                      <a:pt x="60" y="75"/>
                      <a:pt x="56" y="66"/>
                      <a:pt x="52" y="57"/>
                    </a:cubicBezTo>
                    <a:cubicBezTo>
                      <a:pt x="51" y="49"/>
                      <a:pt x="50" y="41"/>
                      <a:pt x="43" y="37"/>
                    </a:cubicBezTo>
                    <a:cubicBezTo>
                      <a:pt x="37" y="30"/>
                      <a:pt x="33" y="23"/>
                      <a:pt x="25" y="18"/>
                    </a:cubicBezTo>
                    <a:cubicBezTo>
                      <a:pt x="20" y="12"/>
                      <a:pt x="17" y="9"/>
                      <a:pt x="10" y="7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6" name="Freeform 45"/>
              <p:cNvSpPr>
                <a:spLocks/>
              </p:cNvSpPr>
              <p:nvPr/>
            </p:nvSpPr>
            <p:spPr bwMode="gray">
              <a:xfrm>
                <a:off x="4905" y="3358"/>
                <a:ext cx="54" cy="46"/>
              </a:xfrm>
              <a:custGeom>
                <a:avLst/>
                <a:gdLst/>
                <a:ahLst/>
                <a:cxnLst>
                  <a:cxn ang="0">
                    <a:pos x="28" y="23"/>
                  </a:cxn>
                  <a:cxn ang="0">
                    <a:pos x="13" y="32"/>
                  </a:cxn>
                  <a:cxn ang="0">
                    <a:pos x="1" y="44"/>
                  </a:cxn>
                  <a:cxn ang="0">
                    <a:pos x="13" y="59"/>
                  </a:cxn>
                  <a:cxn ang="0">
                    <a:pos x="28" y="44"/>
                  </a:cxn>
                  <a:cxn ang="0">
                    <a:pos x="40" y="23"/>
                  </a:cxn>
                  <a:cxn ang="0">
                    <a:pos x="55" y="0"/>
                  </a:cxn>
                  <a:cxn ang="0">
                    <a:pos x="71" y="11"/>
                  </a:cxn>
                  <a:cxn ang="0">
                    <a:pos x="35" y="23"/>
                  </a:cxn>
                  <a:cxn ang="0">
                    <a:pos x="28" y="23"/>
                  </a:cxn>
                </a:cxnLst>
                <a:rect l="0" t="0" r="r" b="b"/>
                <a:pathLst>
                  <a:path w="71" h="61">
                    <a:moveTo>
                      <a:pt x="28" y="23"/>
                    </a:moveTo>
                    <a:cubicBezTo>
                      <a:pt x="25" y="33"/>
                      <a:pt x="25" y="33"/>
                      <a:pt x="13" y="32"/>
                    </a:cubicBezTo>
                    <a:cubicBezTo>
                      <a:pt x="2" y="33"/>
                      <a:pt x="3" y="34"/>
                      <a:pt x="1" y="44"/>
                    </a:cubicBezTo>
                    <a:cubicBezTo>
                      <a:pt x="2" y="60"/>
                      <a:pt x="0" y="61"/>
                      <a:pt x="13" y="59"/>
                    </a:cubicBezTo>
                    <a:cubicBezTo>
                      <a:pt x="19" y="54"/>
                      <a:pt x="21" y="48"/>
                      <a:pt x="28" y="44"/>
                    </a:cubicBezTo>
                    <a:cubicBezTo>
                      <a:pt x="30" y="33"/>
                      <a:pt x="28" y="25"/>
                      <a:pt x="40" y="23"/>
                    </a:cubicBezTo>
                    <a:cubicBezTo>
                      <a:pt x="42" y="12"/>
                      <a:pt x="44" y="4"/>
                      <a:pt x="55" y="0"/>
                    </a:cubicBezTo>
                    <a:cubicBezTo>
                      <a:pt x="65" y="2"/>
                      <a:pt x="69" y="1"/>
                      <a:pt x="71" y="11"/>
                    </a:cubicBezTo>
                    <a:cubicBezTo>
                      <a:pt x="63" y="22"/>
                      <a:pt x="48" y="21"/>
                      <a:pt x="35" y="23"/>
                    </a:cubicBezTo>
                    <a:cubicBezTo>
                      <a:pt x="30" y="27"/>
                      <a:pt x="32" y="27"/>
                      <a:pt x="28" y="23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7" name="Freeform 46"/>
              <p:cNvSpPr>
                <a:spLocks/>
              </p:cNvSpPr>
              <p:nvPr/>
            </p:nvSpPr>
            <p:spPr bwMode="gray">
              <a:xfrm>
                <a:off x="4741" y="3333"/>
                <a:ext cx="17" cy="23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14"/>
                  </a:cxn>
                  <a:cxn ang="0">
                    <a:pos x="12" y="30"/>
                  </a:cxn>
                  <a:cxn ang="0">
                    <a:pos x="9" y="0"/>
                  </a:cxn>
                </a:cxnLst>
                <a:rect l="0" t="0" r="r" b="b"/>
                <a:pathLst>
                  <a:path w="23" h="30">
                    <a:moveTo>
                      <a:pt x="9" y="0"/>
                    </a:moveTo>
                    <a:cubicBezTo>
                      <a:pt x="8" y="7"/>
                      <a:pt x="3" y="8"/>
                      <a:pt x="0" y="14"/>
                    </a:cubicBezTo>
                    <a:cubicBezTo>
                      <a:pt x="3" y="21"/>
                      <a:pt x="8" y="24"/>
                      <a:pt x="12" y="30"/>
                    </a:cubicBezTo>
                    <a:cubicBezTo>
                      <a:pt x="23" y="15"/>
                      <a:pt x="4" y="9"/>
                      <a:pt x="9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8" name="Freeform 47"/>
              <p:cNvSpPr>
                <a:spLocks/>
              </p:cNvSpPr>
              <p:nvPr/>
            </p:nvSpPr>
            <p:spPr bwMode="gray">
              <a:xfrm>
                <a:off x="4732" y="3311"/>
                <a:ext cx="21" cy="17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0" y="14"/>
                  </a:cxn>
                  <a:cxn ang="0">
                    <a:pos x="21" y="20"/>
                  </a:cxn>
                  <a:cxn ang="0">
                    <a:pos x="19" y="0"/>
                  </a:cxn>
                </a:cxnLst>
                <a:rect l="0" t="0" r="r" b="b"/>
                <a:pathLst>
                  <a:path w="26" h="23">
                    <a:moveTo>
                      <a:pt x="19" y="0"/>
                    </a:moveTo>
                    <a:cubicBezTo>
                      <a:pt x="17" y="12"/>
                      <a:pt x="10" y="11"/>
                      <a:pt x="0" y="14"/>
                    </a:cubicBezTo>
                    <a:cubicBezTo>
                      <a:pt x="5" y="23"/>
                      <a:pt x="11" y="22"/>
                      <a:pt x="21" y="20"/>
                    </a:cubicBezTo>
                    <a:cubicBezTo>
                      <a:pt x="26" y="12"/>
                      <a:pt x="23" y="7"/>
                      <a:pt x="19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9" name="Freeform 48"/>
              <p:cNvSpPr>
                <a:spLocks/>
              </p:cNvSpPr>
              <p:nvPr/>
            </p:nvSpPr>
            <p:spPr bwMode="gray">
              <a:xfrm>
                <a:off x="4576" y="3118"/>
                <a:ext cx="24" cy="33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10" y="11"/>
                  </a:cxn>
                  <a:cxn ang="0">
                    <a:pos x="12" y="32"/>
                  </a:cxn>
                  <a:cxn ang="0">
                    <a:pos x="24" y="36"/>
                  </a:cxn>
                  <a:cxn ang="0">
                    <a:pos x="28" y="0"/>
                  </a:cxn>
                </a:cxnLst>
                <a:rect l="0" t="0" r="r" b="b"/>
                <a:pathLst>
                  <a:path w="32" h="44">
                    <a:moveTo>
                      <a:pt x="28" y="0"/>
                    </a:moveTo>
                    <a:cubicBezTo>
                      <a:pt x="32" y="10"/>
                      <a:pt x="18" y="9"/>
                      <a:pt x="10" y="11"/>
                    </a:cubicBezTo>
                    <a:cubicBezTo>
                      <a:pt x="0" y="18"/>
                      <a:pt x="7" y="24"/>
                      <a:pt x="12" y="32"/>
                    </a:cubicBezTo>
                    <a:cubicBezTo>
                      <a:pt x="14" y="44"/>
                      <a:pt x="15" y="41"/>
                      <a:pt x="24" y="36"/>
                    </a:cubicBezTo>
                    <a:cubicBezTo>
                      <a:pt x="32" y="25"/>
                      <a:pt x="29" y="14"/>
                      <a:pt x="28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80" name="Freeform 49"/>
              <p:cNvSpPr>
                <a:spLocks/>
              </p:cNvSpPr>
              <p:nvPr/>
            </p:nvSpPr>
            <p:spPr bwMode="gray">
              <a:xfrm>
                <a:off x="4610" y="3161"/>
                <a:ext cx="27" cy="32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0" y="9"/>
                  </a:cxn>
                  <a:cxn ang="0">
                    <a:pos x="14" y="32"/>
                  </a:cxn>
                  <a:cxn ang="0">
                    <a:pos x="26" y="36"/>
                  </a:cxn>
                  <a:cxn ang="0">
                    <a:pos x="30" y="0"/>
                  </a:cxn>
                </a:cxnLst>
                <a:rect l="0" t="0" r="r" b="b"/>
                <a:pathLst>
                  <a:path w="34" h="44">
                    <a:moveTo>
                      <a:pt x="30" y="0"/>
                    </a:moveTo>
                    <a:cubicBezTo>
                      <a:pt x="34" y="10"/>
                      <a:pt x="18" y="7"/>
                      <a:pt x="10" y="9"/>
                    </a:cubicBezTo>
                    <a:cubicBezTo>
                      <a:pt x="0" y="16"/>
                      <a:pt x="9" y="24"/>
                      <a:pt x="14" y="32"/>
                    </a:cubicBezTo>
                    <a:cubicBezTo>
                      <a:pt x="16" y="44"/>
                      <a:pt x="17" y="41"/>
                      <a:pt x="26" y="36"/>
                    </a:cubicBezTo>
                    <a:cubicBezTo>
                      <a:pt x="34" y="25"/>
                      <a:pt x="31" y="14"/>
                      <a:pt x="30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81" name="Freeform 50"/>
              <p:cNvSpPr>
                <a:spLocks/>
              </p:cNvSpPr>
              <p:nvPr/>
            </p:nvSpPr>
            <p:spPr bwMode="gray">
              <a:xfrm>
                <a:off x="4638" y="3223"/>
                <a:ext cx="29" cy="28"/>
              </a:xfrm>
              <a:custGeom>
                <a:avLst/>
                <a:gdLst/>
                <a:ahLst/>
                <a:cxnLst>
                  <a:cxn ang="0">
                    <a:pos x="34" y="2"/>
                  </a:cxn>
                  <a:cxn ang="0">
                    <a:pos x="10" y="2"/>
                  </a:cxn>
                  <a:cxn ang="0">
                    <a:pos x="14" y="25"/>
                  </a:cxn>
                  <a:cxn ang="0">
                    <a:pos x="26" y="29"/>
                  </a:cxn>
                  <a:cxn ang="0">
                    <a:pos x="34" y="2"/>
                  </a:cxn>
                </a:cxnLst>
                <a:rect l="0" t="0" r="r" b="b"/>
                <a:pathLst>
                  <a:path w="38" h="37">
                    <a:moveTo>
                      <a:pt x="34" y="2"/>
                    </a:moveTo>
                    <a:cubicBezTo>
                      <a:pt x="38" y="12"/>
                      <a:pt x="18" y="0"/>
                      <a:pt x="10" y="2"/>
                    </a:cubicBezTo>
                    <a:cubicBezTo>
                      <a:pt x="0" y="9"/>
                      <a:pt x="9" y="17"/>
                      <a:pt x="14" y="25"/>
                    </a:cubicBezTo>
                    <a:cubicBezTo>
                      <a:pt x="16" y="37"/>
                      <a:pt x="17" y="34"/>
                      <a:pt x="26" y="29"/>
                    </a:cubicBezTo>
                    <a:cubicBezTo>
                      <a:pt x="34" y="18"/>
                      <a:pt x="35" y="16"/>
                      <a:pt x="34" y="2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82" name="Freeform 51"/>
              <p:cNvSpPr>
                <a:spLocks/>
              </p:cNvSpPr>
              <p:nvPr/>
            </p:nvSpPr>
            <p:spPr bwMode="gray">
              <a:xfrm>
                <a:off x="4673" y="3213"/>
                <a:ext cx="29" cy="26"/>
              </a:xfrm>
              <a:custGeom>
                <a:avLst/>
                <a:gdLst/>
                <a:ahLst/>
                <a:cxnLst>
                  <a:cxn ang="0">
                    <a:pos x="34" y="2"/>
                  </a:cxn>
                  <a:cxn ang="0">
                    <a:pos x="10" y="2"/>
                  </a:cxn>
                  <a:cxn ang="0">
                    <a:pos x="16" y="22"/>
                  </a:cxn>
                  <a:cxn ang="0">
                    <a:pos x="27" y="22"/>
                  </a:cxn>
                  <a:cxn ang="0">
                    <a:pos x="34" y="2"/>
                  </a:cxn>
                </a:cxnLst>
                <a:rect l="0" t="0" r="r" b="b"/>
                <a:pathLst>
                  <a:path w="38" h="34">
                    <a:moveTo>
                      <a:pt x="34" y="2"/>
                    </a:moveTo>
                    <a:cubicBezTo>
                      <a:pt x="38" y="12"/>
                      <a:pt x="18" y="0"/>
                      <a:pt x="10" y="2"/>
                    </a:cubicBezTo>
                    <a:cubicBezTo>
                      <a:pt x="0" y="9"/>
                      <a:pt x="11" y="14"/>
                      <a:pt x="16" y="22"/>
                    </a:cubicBezTo>
                    <a:cubicBezTo>
                      <a:pt x="18" y="34"/>
                      <a:pt x="18" y="27"/>
                      <a:pt x="27" y="22"/>
                    </a:cubicBezTo>
                    <a:cubicBezTo>
                      <a:pt x="35" y="11"/>
                      <a:pt x="35" y="16"/>
                      <a:pt x="34" y="2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83" name="Freeform 52"/>
              <p:cNvSpPr>
                <a:spLocks/>
              </p:cNvSpPr>
              <p:nvPr/>
            </p:nvSpPr>
            <p:spPr bwMode="gray">
              <a:xfrm>
                <a:off x="4663" y="3177"/>
                <a:ext cx="26" cy="20"/>
              </a:xfrm>
              <a:custGeom>
                <a:avLst/>
                <a:gdLst/>
                <a:ahLst/>
                <a:cxnLst>
                  <a:cxn ang="0">
                    <a:pos x="31" y="1"/>
                  </a:cxn>
                  <a:cxn ang="0">
                    <a:pos x="10" y="2"/>
                  </a:cxn>
                  <a:cxn ang="0">
                    <a:pos x="13" y="15"/>
                  </a:cxn>
                  <a:cxn ang="0">
                    <a:pos x="25" y="19"/>
                  </a:cxn>
                  <a:cxn ang="0">
                    <a:pos x="31" y="1"/>
                  </a:cxn>
                </a:cxnLst>
                <a:rect l="0" t="0" r="r" b="b"/>
                <a:pathLst>
                  <a:path w="35" h="27">
                    <a:moveTo>
                      <a:pt x="31" y="1"/>
                    </a:moveTo>
                    <a:cubicBezTo>
                      <a:pt x="35" y="11"/>
                      <a:pt x="18" y="0"/>
                      <a:pt x="10" y="2"/>
                    </a:cubicBezTo>
                    <a:cubicBezTo>
                      <a:pt x="0" y="9"/>
                      <a:pt x="8" y="7"/>
                      <a:pt x="13" y="15"/>
                    </a:cubicBezTo>
                    <a:cubicBezTo>
                      <a:pt x="15" y="27"/>
                      <a:pt x="16" y="24"/>
                      <a:pt x="25" y="19"/>
                    </a:cubicBezTo>
                    <a:cubicBezTo>
                      <a:pt x="33" y="8"/>
                      <a:pt x="32" y="15"/>
                      <a:pt x="31" y="1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84" name="Freeform 53"/>
              <p:cNvSpPr>
                <a:spLocks/>
              </p:cNvSpPr>
              <p:nvPr/>
            </p:nvSpPr>
            <p:spPr bwMode="gray">
              <a:xfrm>
                <a:off x="4636" y="3153"/>
                <a:ext cx="27" cy="34"/>
              </a:xfrm>
              <a:custGeom>
                <a:avLst/>
                <a:gdLst/>
                <a:ahLst/>
                <a:cxnLst>
                  <a:cxn ang="0">
                    <a:pos x="28" y="16"/>
                  </a:cxn>
                  <a:cxn ang="0">
                    <a:pos x="19" y="2"/>
                  </a:cxn>
                  <a:cxn ang="0">
                    <a:pos x="10" y="25"/>
                  </a:cxn>
                  <a:cxn ang="0">
                    <a:pos x="19" y="35"/>
                  </a:cxn>
                  <a:cxn ang="0">
                    <a:pos x="27" y="29"/>
                  </a:cxn>
                  <a:cxn ang="0">
                    <a:pos x="28" y="16"/>
                  </a:cxn>
                </a:cxnLst>
                <a:rect l="0" t="0" r="r" b="b"/>
                <a:pathLst>
                  <a:path w="35" h="47">
                    <a:moveTo>
                      <a:pt x="28" y="16"/>
                    </a:moveTo>
                    <a:cubicBezTo>
                      <a:pt x="27" y="13"/>
                      <a:pt x="22" y="0"/>
                      <a:pt x="19" y="2"/>
                    </a:cubicBezTo>
                    <a:cubicBezTo>
                      <a:pt x="16" y="4"/>
                      <a:pt x="10" y="20"/>
                      <a:pt x="10" y="25"/>
                    </a:cubicBezTo>
                    <a:cubicBezTo>
                      <a:pt x="0" y="32"/>
                      <a:pt x="14" y="27"/>
                      <a:pt x="19" y="35"/>
                    </a:cubicBezTo>
                    <a:cubicBezTo>
                      <a:pt x="21" y="47"/>
                      <a:pt x="18" y="34"/>
                      <a:pt x="27" y="29"/>
                    </a:cubicBezTo>
                    <a:cubicBezTo>
                      <a:pt x="35" y="18"/>
                      <a:pt x="29" y="30"/>
                      <a:pt x="28" y="16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85" name="Freeform 54"/>
              <p:cNvSpPr>
                <a:spLocks/>
              </p:cNvSpPr>
              <p:nvPr/>
            </p:nvSpPr>
            <p:spPr bwMode="gray">
              <a:xfrm>
                <a:off x="4603" y="3137"/>
                <a:ext cx="25" cy="26"/>
              </a:xfrm>
              <a:custGeom>
                <a:avLst/>
                <a:gdLst/>
                <a:ahLst/>
                <a:cxnLst>
                  <a:cxn ang="0">
                    <a:pos x="22" y="10"/>
                  </a:cxn>
                  <a:cxn ang="0">
                    <a:pos x="10" y="2"/>
                  </a:cxn>
                  <a:cxn ang="0">
                    <a:pos x="12" y="23"/>
                  </a:cxn>
                  <a:cxn ang="0">
                    <a:pos x="24" y="27"/>
                  </a:cxn>
                  <a:cxn ang="0">
                    <a:pos x="22" y="10"/>
                  </a:cxn>
                </a:cxnLst>
                <a:rect l="0" t="0" r="r" b="b"/>
                <a:pathLst>
                  <a:path w="32" h="35">
                    <a:moveTo>
                      <a:pt x="22" y="10"/>
                    </a:moveTo>
                    <a:cubicBezTo>
                      <a:pt x="26" y="20"/>
                      <a:pt x="18" y="0"/>
                      <a:pt x="10" y="2"/>
                    </a:cubicBezTo>
                    <a:cubicBezTo>
                      <a:pt x="0" y="9"/>
                      <a:pt x="7" y="15"/>
                      <a:pt x="12" y="23"/>
                    </a:cubicBezTo>
                    <a:cubicBezTo>
                      <a:pt x="14" y="35"/>
                      <a:pt x="15" y="32"/>
                      <a:pt x="24" y="27"/>
                    </a:cubicBezTo>
                    <a:cubicBezTo>
                      <a:pt x="32" y="16"/>
                      <a:pt x="23" y="24"/>
                      <a:pt x="22" y="1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86" name="Freeform 55"/>
              <p:cNvSpPr>
                <a:spLocks/>
              </p:cNvSpPr>
              <p:nvPr/>
            </p:nvSpPr>
            <p:spPr bwMode="gray">
              <a:xfrm>
                <a:off x="4644" y="3189"/>
                <a:ext cx="25" cy="26"/>
              </a:xfrm>
              <a:custGeom>
                <a:avLst/>
                <a:gdLst/>
                <a:ahLst/>
                <a:cxnLst>
                  <a:cxn ang="0">
                    <a:pos x="22" y="10"/>
                  </a:cxn>
                  <a:cxn ang="0">
                    <a:pos x="10" y="2"/>
                  </a:cxn>
                  <a:cxn ang="0">
                    <a:pos x="12" y="23"/>
                  </a:cxn>
                  <a:cxn ang="0">
                    <a:pos x="24" y="27"/>
                  </a:cxn>
                  <a:cxn ang="0">
                    <a:pos x="22" y="10"/>
                  </a:cxn>
                </a:cxnLst>
                <a:rect l="0" t="0" r="r" b="b"/>
                <a:pathLst>
                  <a:path w="32" h="35">
                    <a:moveTo>
                      <a:pt x="22" y="10"/>
                    </a:moveTo>
                    <a:cubicBezTo>
                      <a:pt x="26" y="20"/>
                      <a:pt x="18" y="0"/>
                      <a:pt x="10" y="2"/>
                    </a:cubicBezTo>
                    <a:cubicBezTo>
                      <a:pt x="0" y="9"/>
                      <a:pt x="7" y="15"/>
                      <a:pt x="12" y="23"/>
                    </a:cubicBezTo>
                    <a:cubicBezTo>
                      <a:pt x="14" y="35"/>
                      <a:pt x="15" y="32"/>
                      <a:pt x="24" y="27"/>
                    </a:cubicBezTo>
                    <a:cubicBezTo>
                      <a:pt x="32" y="16"/>
                      <a:pt x="23" y="24"/>
                      <a:pt x="22" y="1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87" name="Freeform 56"/>
              <p:cNvSpPr>
                <a:spLocks/>
              </p:cNvSpPr>
              <p:nvPr/>
            </p:nvSpPr>
            <p:spPr bwMode="gray">
              <a:xfrm>
                <a:off x="3027" y="1828"/>
                <a:ext cx="144" cy="107"/>
              </a:xfrm>
              <a:custGeom>
                <a:avLst/>
                <a:gdLst/>
                <a:ahLst/>
                <a:cxnLst>
                  <a:cxn ang="0">
                    <a:pos x="171" y="4"/>
                  </a:cxn>
                  <a:cxn ang="0">
                    <a:pos x="185" y="4"/>
                  </a:cxn>
                  <a:cxn ang="0">
                    <a:pos x="189" y="16"/>
                  </a:cxn>
                  <a:cxn ang="0">
                    <a:pos x="187" y="24"/>
                  </a:cxn>
                  <a:cxn ang="0">
                    <a:pos x="131" y="44"/>
                  </a:cxn>
                  <a:cxn ang="0">
                    <a:pos x="109" y="58"/>
                  </a:cxn>
                  <a:cxn ang="0">
                    <a:pos x="97" y="62"/>
                  </a:cxn>
                  <a:cxn ang="0">
                    <a:pos x="71" y="82"/>
                  </a:cxn>
                  <a:cxn ang="0">
                    <a:pos x="75" y="92"/>
                  </a:cxn>
                  <a:cxn ang="0">
                    <a:pos x="83" y="116"/>
                  </a:cxn>
                  <a:cxn ang="0">
                    <a:pos x="107" y="126"/>
                  </a:cxn>
                  <a:cxn ang="0">
                    <a:pos x="93" y="140"/>
                  </a:cxn>
                  <a:cxn ang="0">
                    <a:pos x="83" y="130"/>
                  </a:cxn>
                  <a:cxn ang="0">
                    <a:pos x="71" y="134"/>
                  </a:cxn>
                  <a:cxn ang="0">
                    <a:pos x="21" y="122"/>
                  </a:cxn>
                  <a:cxn ang="0">
                    <a:pos x="19" y="106"/>
                  </a:cxn>
                  <a:cxn ang="0">
                    <a:pos x="47" y="90"/>
                  </a:cxn>
                  <a:cxn ang="0">
                    <a:pos x="51" y="76"/>
                  </a:cxn>
                  <a:cxn ang="0">
                    <a:pos x="47" y="64"/>
                  </a:cxn>
                  <a:cxn ang="0">
                    <a:pos x="73" y="46"/>
                  </a:cxn>
                  <a:cxn ang="0">
                    <a:pos x="97" y="36"/>
                  </a:cxn>
                  <a:cxn ang="0">
                    <a:pos x="113" y="24"/>
                  </a:cxn>
                  <a:cxn ang="0">
                    <a:pos x="171" y="4"/>
                  </a:cxn>
                </a:cxnLst>
                <a:rect l="0" t="0" r="r" b="b"/>
                <a:pathLst>
                  <a:path w="189" h="144">
                    <a:moveTo>
                      <a:pt x="171" y="4"/>
                    </a:moveTo>
                    <a:cubicBezTo>
                      <a:pt x="174" y="3"/>
                      <a:pt x="182" y="0"/>
                      <a:pt x="185" y="4"/>
                    </a:cubicBezTo>
                    <a:cubicBezTo>
                      <a:pt x="187" y="7"/>
                      <a:pt x="189" y="16"/>
                      <a:pt x="189" y="16"/>
                    </a:cubicBezTo>
                    <a:cubicBezTo>
                      <a:pt x="188" y="19"/>
                      <a:pt x="189" y="22"/>
                      <a:pt x="187" y="24"/>
                    </a:cubicBezTo>
                    <a:cubicBezTo>
                      <a:pt x="175" y="34"/>
                      <a:pt x="146" y="34"/>
                      <a:pt x="131" y="44"/>
                    </a:cubicBezTo>
                    <a:cubicBezTo>
                      <a:pt x="125" y="53"/>
                      <a:pt x="120" y="54"/>
                      <a:pt x="109" y="58"/>
                    </a:cubicBezTo>
                    <a:cubicBezTo>
                      <a:pt x="105" y="59"/>
                      <a:pt x="97" y="62"/>
                      <a:pt x="97" y="62"/>
                    </a:cubicBezTo>
                    <a:cubicBezTo>
                      <a:pt x="88" y="76"/>
                      <a:pt x="83" y="74"/>
                      <a:pt x="71" y="82"/>
                    </a:cubicBezTo>
                    <a:cubicBezTo>
                      <a:pt x="66" y="98"/>
                      <a:pt x="70" y="78"/>
                      <a:pt x="75" y="92"/>
                    </a:cubicBezTo>
                    <a:cubicBezTo>
                      <a:pt x="81" y="108"/>
                      <a:pt x="71" y="108"/>
                      <a:pt x="83" y="116"/>
                    </a:cubicBezTo>
                    <a:cubicBezTo>
                      <a:pt x="90" y="121"/>
                      <a:pt x="107" y="126"/>
                      <a:pt x="107" y="126"/>
                    </a:cubicBezTo>
                    <a:cubicBezTo>
                      <a:pt x="105" y="139"/>
                      <a:pt x="106" y="144"/>
                      <a:pt x="93" y="140"/>
                    </a:cubicBezTo>
                    <a:cubicBezTo>
                      <a:pt x="91" y="137"/>
                      <a:pt x="87" y="130"/>
                      <a:pt x="83" y="130"/>
                    </a:cubicBezTo>
                    <a:cubicBezTo>
                      <a:pt x="79" y="130"/>
                      <a:pt x="71" y="134"/>
                      <a:pt x="71" y="134"/>
                    </a:cubicBezTo>
                    <a:cubicBezTo>
                      <a:pt x="52" y="129"/>
                      <a:pt x="42" y="124"/>
                      <a:pt x="21" y="122"/>
                    </a:cubicBezTo>
                    <a:cubicBezTo>
                      <a:pt x="14" y="115"/>
                      <a:pt x="0" y="102"/>
                      <a:pt x="19" y="106"/>
                    </a:cubicBezTo>
                    <a:cubicBezTo>
                      <a:pt x="29" y="91"/>
                      <a:pt x="26" y="93"/>
                      <a:pt x="47" y="90"/>
                    </a:cubicBezTo>
                    <a:cubicBezTo>
                      <a:pt x="55" y="84"/>
                      <a:pt x="54" y="88"/>
                      <a:pt x="51" y="76"/>
                    </a:cubicBezTo>
                    <a:cubicBezTo>
                      <a:pt x="50" y="72"/>
                      <a:pt x="47" y="64"/>
                      <a:pt x="47" y="64"/>
                    </a:cubicBezTo>
                    <a:cubicBezTo>
                      <a:pt x="50" y="41"/>
                      <a:pt x="50" y="43"/>
                      <a:pt x="73" y="46"/>
                    </a:cubicBezTo>
                    <a:cubicBezTo>
                      <a:pt x="82" y="45"/>
                      <a:pt x="97" y="36"/>
                      <a:pt x="97" y="36"/>
                    </a:cubicBezTo>
                    <a:cubicBezTo>
                      <a:pt x="102" y="29"/>
                      <a:pt x="105" y="27"/>
                      <a:pt x="113" y="24"/>
                    </a:cubicBezTo>
                    <a:cubicBezTo>
                      <a:pt x="134" y="27"/>
                      <a:pt x="161" y="25"/>
                      <a:pt x="171" y="4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88" name="Freeform 57"/>
              <p:cNvSpPr>
                <a:spLocks/>
              </p:cNvSpPr>
              <p:nvPr/>
            </p:nvSpPr>
            <p:spPr bwMode="gray">
              <a:xfrm>
                <a:off x="3113" y="1931"/>
                <a:ext cx="41" cy="12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2"/>
                  </a:cxn>
                  <a:cxn ang="0">
                    <a:pos x="32" y="16"/>
                  </a:cxn>
                  <a:cxn ang="0">
                    <a:pos x="44" y="14"/>
                  </a:cxn>
                  <a:cxn ang="0">
                    <a:pos x="24" y="0"/>
                  </a:cxn>
                </a:cxnLst>
                <a:rect l="0" t="0" r="r" b="b"/>
                <a:pathLst>
                  <a:path w="53" h="17">
                    <a:moveTo>
                      <a:pt x="24" y="0"/>
                    </a:moveTo>
                    <a:cubicBezTo>
                      <a:pt x="20" y="1"/>
                      <a:pt x="16" y="0"/>
                      <a:pt x="12" y="2"/>
                    </a:cubicBezTo>
                    <a:cubicBezTo>
                      <a:pt x="0" y="9"/>
                      <a:pt x="30" y="15"/>
                      <a:pt x="32" y="16"/>
                    </a:cubicBezTo>
                    <a:cubicBezTo>
                      <a:pt x="36" y="15"/>
                      <a:pt x="41" y="17"/>
                      <a:pt x="44" y="14"/>
                    </a:cubicBezTo>
                    <a:cubicBezTo>
                      <a:pt x="53" y="3"/>
                      <a:pt x="30" y="0"/>
                      <a:pt x="24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89" name="Freeform 58"/>
              <p:cNvSpPr>
                <a:spLocks/>
              </p:cNvSpPr>
              <p:nvPr/>
            </p:nvSpPr>
            <p:spPr bwMode="gray">
              <a:xfrm>
                <a:off x="3323" y="1776"/>
                <a:ext cx="43" cy="28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25" y="24"/>
                  </a:cxn>
                  <a:cxn ang="0">
                    <a:pos x="11" y="34"/>
                  </a:cxn>
                  <a:cxn ang="0">
                    <a:pos x="9" y="4"/>
                  </a:cxn>
                  <a:cxn ang="0">
                    <a:pos x="21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37">
                    <a:moveTo>
                      <a:pt x="57" y="4"/>
                    </a:moveTo>
                    <a:cubicBezTo>
                      <a:pt x="53" y="16"/>
                      <a:pt x="35" y="17"/>
                      <a:pt x="25" y="24"/>
                    </a:cubicBezTo>
                    <a:cubicBezTo>
                      <a:pt x="22" y="34"/>
                      <a:pt x="22" y="37"/>
                      <a:pt x="11" y="34"/>
                    </a:cubicBezTo>
                    <a:cubicBezTo>
                      <a:pt x="6" y="27"/>
                      <a:pt x="0" y="10"/>
                      <a:pt x="9" y="4"/>
                    </a:cubicBezTo>
                    <a:cubicBezTo>
                      <a:pt x="12" y="2"/>
                      <a:pt x="21" y="0"/>
                      <a:pt x="21" y="0"/>
                    </a:cubicBezTo>
                    <a:cubicBezTo>
                      <a:pt x="33" y="2"/>
                      <a:pt x="45" y="4"/>
                      <a:pt x="57" y="4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0" name="Freeform 59"/>
              <p:cNvSpPr>
                <a:spLocks/>
              </p:cNvSpPr>
              <p:nvPr/>
            </p:nvSpPr>
            <p:spPr bwMode="gray">
              <a:xfrm>
                <a:off x="3354" y="1789"/>
                <a:ext cx="51" cy="20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1" y="6"/>
                  </a:cxn>
                  <a:cxn ang="0">
                    <a:pos x="57" y="26"/>
                  </a:cxn>
                  <a:cxn ang="0">
                    <a:pos x="63" y="24"/>
                  </a:cxn>
                  <a:cxn ang="0">
                    <a:pos x="29" y="0"/>
                  </a:cxn>
                </a:cxnLst>
                <a:rect l="0" t="0" r="r" b="b"/>
                <a:pathLst>
                  <a:path w="68" h="26">
                    <a:moveTo>
                      <a:pt x="29" y="0"/>
                    </a:moveTo>
                    <a:cubicBezTo>
                      <a:pt x="23" y="2"/>
                      <a:pt x="11" y="6"/>
                      <a:pt x="11" y="6"/>
                    </a:cubicBezTo>
                    <a:cubicBezTo>
                      <a:pt x="0" y="23"/>
                      <a:pt x="47" y="24"/>
                      <a:pt x="57" y="26"/>
                    </a:cubicBezTo>
                    <a:cubicBezTo>
                      <a:pt x="59" y="25"/>
                      <a:pt x="62" y="26"/>
                      <a:pt x="63" y="24"/>
                    </a:cubicBezTo>
                    <a:cubicBezTo>
                      <a:pt x="68" y="3"/>
                      <a:pt x="42" y="3"/>
                      <a:pt x="29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1" name="Freeform 60"/>
              <p:cNvSpPr>
                <a:spLocks/>
              </p:cNvSpPr>
              <p:nvPr/>
            </p:nvSpPr>
            <p:spPr bwMode="gray">
              <a:xfrm>
                <a:off x="3409" y="1792"/>
                <a:ext cx="52" cy="32"/>
              </a:xfrm>
              <a:custGeom>
                <a:avLst/>
                <a:gdLst/>
                <a:ahLst/>
                <a:cxnLst>
                  <a:cxn ang="0">
                    <a:pos x="50" y="9"/>
                  </a:cxn>
                  <a:cxn ang="0">
                    <a:pos x="26" y="9"/>
                  </a:cxn>
                  <a:cxn ang="0">
                    <a:pos x="10" y="9"/>
                  </a:cxn>
                  <a:cxn ang="0">
                    <a:pos x="8" y="35"/>
                  </a:cxn>
                  <a:cxn ang="0">
                    <a:pos x="32" y="43"/>
                  </a:cxn>
                  <a:cxn ang="0">
                    <a:pos x="62" y="27"/>
                  </a:cxn>
                  <a:cxn ang="0">
                    <a:pos x="50" y="9"/>
                  </a:cxn>
                </a:cxnLst>
                <a:rect l="0" t="0" r="r" b="b"/>
                <a:pathLst>
                  <a:path w="66" h="43">
                    <a:moveTo>
                      <a:pt x="50" y="9"/>
                    </a:moveTo>
                    <a:cubicBezTo>
                      <a:pt x="40" y="16"/>
                      <a:pt x="36" y="16"/>
                      <a:pt x="26" y="9"/>
                    </a:cubicBezTo>
                    <a:cubicBezTo>
                      <a:pt x="20" y="0"/>
                      <a:pt x="18" y="4"/>
                      <a:pt x="10" y="9"/>
                    </a:cubicBezTo>
                    <a:cubicBezTo>
                      <a:pt x="4" y="17"/>
                      <a:pt x="0" y="21"/>
                      <a:pt x="8" y="35"/>
                    </a:cubicBezTo>
                    <a:cubicBezTo>
                      <a:pt x="12" y="42"/>
                      <a:pt x="32" y="43"/>
                      <a:pt x="32" y="43"/>
                    </a:cubicBezTo>
                    <a:cubicBezTo>
                      <a:pt x="41" y="40"/>
                      <a:pt x="54" y="33"/>
                      <a:pt x="62" y="27"/>
                    </a:cubicBezTo>
                    <a:cubicBezTo>
                      <a:pt x="66" y="15"/>
                      <a:pt x="61" y="15"/>
                      <a:pt x="50" y="9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2" name="Freeform 61"/>
              <p:cNvSpPr>
                <a:spLocks/>
              </p:cNvSpPr>
              <p:nvPr/>
            </p:nvSpPr>
            <p:spPr bwMode="gray">
              <a:xfrm>
                <a:off x="3767" y="1819"/>
                <a:ext cx="90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16"/>
                  </a:cxn>
                  <a:cxn ang="0">
                    <a:pos x="50" y="30"/>
                  </a:cxn>
                  <a:cxn ang="0">
                    <a:pos x="76" y="36"/>
                  </a:cxn>
                  <a:cxn ang="0">
                    <a:pos x="112" y="22"/>
                  </a:cxn>
                  <a:cxn ang="0">
                    <a:pos x="78" y="4"/>
                  </a:cxn>
                  <a:cxn ang="0">
                    <a:pos x="14" y="0"/>
                  </a:cxn>
                </a:cxnLst>
                <a:rect l="0" t="0" r="r" b="b"/>
                <a:pathLst>
                  <a:path w="117" h="41">
                    <a:moveTo>
                      <a:pt x="14" y="0"/>
                    </a:moveTo>
                    <a:cubicBezTo>
                      <a:pt x="8" y="4"/>
                      <a:pt x="0" y="9"/>
                      <a:pt x="8" y="16"/>
                    </a:cubicBezTo>
                    <a:cubicBezTo>
                      <a:pt x="21" y="27"/>
                      <a:pt x="34" y="28"/>
                      <a:pt x="50" y="30"/>
                    </a:cubicBezTo>
                    <a:cubicBezTo>
                      <a:pt x="66" y="41"/>
                      <a:pt x="57" y="39"/>
                      <a:pt x="76" y="36"/>
                    </a:cubicBezTo>
                    <a:cubicBezTo>
                      <a:pt x="88" y="32"/>
                      <a:pt x="101" y="29"/>
                      <a:pt x="112" y="22"/>
                    </a:cubicBezTo>
                    <a:cubicBezTo>
                      <a:pt x="117" y="6"/>
                      <a:pt x="87" y="5"/>
                      <a:pt x="78" y="4"/>
                    </a:cubicBezTo>
                    <a:cubicBezTo>
                      <a:pt x="17" y="6"/>
                      <a:pt x="34" y="20"/>
                      <a:pt x="14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3" name="Freeform 62"/>
              <p:cNvSpPr>
                <a:spLocks/>
              </p:cNvSpPr>
              <p:nvPr/>
            </p:nvSpPr>
            <p:spPr bwMode="gray">
              <a:xfrm>
                <a:off x="3859" y="1818"/>
                <a:ext cx="47" cy="24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62" y="10"/>
                  </a:cxn>
                  <a:cxn ang="0">
                    <a:pos x="30" y="32"/>
                  </a:cxn>
                  <a:cxn ang="0">
                    <a:pos x="6" y="22"/>
                  </a:cxn>
                  <a:cxn ang="0">
                    <a:pos x="32" y="4"/>
                  </a:cxn>
                </a:cxnLst>
                <a:rect l="0" t="0" r="r" b="b"/>
                <a:pathLst>
                  <a:path w="62" h="32">
                    <a:moveTo>
                      <a:pt x="32" y="4"/>
                    </a:moveTo>
                    <a:cubicBezTo>
                      <a:pt x="44" y="0"/>
                      <a:pt x="53" y="1"/>
                      <a:pt x="62" y="10"/>
                    </a:cubicBezTo>
                    <a:cubicBezTo>
                      <a:pt x="59" y="23"/>
                      <a:pt x="42" y="28"/>
                      <a:pt x="30" y="32"/>
                    </a:cubicBezTo>
                    <a:cubicBezTo>
                      <a:pt x="15" y="22"/>
                      <a:pt x="23" y="25"/>
                      <a:pt x="6" y="22"/>
                    </a:cubicBezTo>
                    <a:cubicBezTo>
                      <a:pt x="0" y="4"/>
                      <a:pt x="14" y="8"/>
                      <a:pt x="32" y="4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4" name="Freeform 63"/>
              <p:cNvSpPr>
                <a:spLocks/>
              </p:cNvSpPr>
              <p:nvPr/>
            </p:nvSpPr>
            <p:spPr bwMode="gray">
              <a:xfrm>
                <a:off x="3838" y="1847"/>
                <a:ext cx="38" cy="16"/>
              </a:xfrm>
              <a:custGeom>
                <a:avLst/>
                <a:gdLst/>
                <a:ahLst/>
                <a:cxnLst>
                  <a:cxn ang="0">
                    <a:pos x="20" y="1"/>
                  </a:cxn>
                  <a:cxn ang="0">
                    <a:pos x="6" y="5"/>
                  </a:cxn>
                  <a:cxn ang="0">
                    <a:pos x="38" y="23"/>
                  </a:cxn>
                  <a:cxn ang="0">
                    <a:pos x="20" y="1"/>
                  </a:cxn>
                </a:cxnLst>
                <a:rect l="0" t="0" r="r" b="b"/>
                <a:pathLst>
                  <a:path w="49" h="23">
                    <a:moveTo>
                      <a:pt x="20" y="1"/>
                    </a:moveTo>
                    <a:cubicBezTo>
                      <a:pt x="15" y="2"/>
                      <a:pt x="8" y="0"/>
                      <a:pt x="6" y="5"/>
                    </a:cubicBezTo>
                    <a:cubicBezTo>
                      <a:pt x="0" y="19"/>
                      <a:pt x="32" y="21"/>
                      <a:pt x="38" y="23"/>
                    </a:cubicBezTo>
                    <a:cubicBezTo>
                      <a:pt x="49" y="6"/>
                      <a:pt x="35" y="3"/>
                      <a:pt x="20" y="1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5" name="Freeform 64"/>
              <p:cNvSpPr>
                <a:spLocks/>
              </p:cNvSpPr>
              <p:nvPr/>
            </p:nvSpPr>
            <p:spPr bwMode="gray">
              <a:xfrm>
                <a:off x="4096" y="2070"/>
                <a:ext cx="78" cy="113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8"/>
                  </a:cxn>
                  <a:cxn ang="0">
                    <a:pos x="14" y="42"/>
                  </a:cxn>
                  <a:cxn ang="0">
                    <a:pos x="32" y="72"/>
                  </a:cxn>
                  <a:cxn ang="0">
                    <a:pos x="36" y="104"/>
                  </a:cxn>
                  <a:cxn ang="0">
                    <a:pos x="80" y="152"/>
                  </a:cxn>
                  <a:cxn ang="0">
                    <a:pos x="86" y="124"/>
                  </a:cxn>
                  <a:cxn ang="0">
                    <a:pos x="74" y="102"/>
                  </a:cxn>
                  <a:cxn ang="0">
                    <a:pos x="62" y="92"/>
                  </a:cxn>
                  <a:cxn ang="0">
                    <a:pos x="52" y="74"/>
                  </a:cxn>
                  <a:cxn ang="0">
                    <a:pos x="42" y="44"/>
                  </a:cxn>
                  <a:cxn ang="0">
                    <a:pos x="4" y="12"/>
                  </a:cxn>
                  <a:cxn ang="0">
                    <a:pos x="6" y="0"/>
                  </a:cxn>
                </a:cxnLst>
                <a:rect l="0" t="0" r="r" b="b"/>
                <a:pathLst>
                  <a:path w="102" h="152">
                    <a:moveTo>
                      <a:pt x="6" y="0"/>
                    </a:moveTo>
                    <a:cubicBezTo>
                      <a:pt x="4" y="6"/>
                      <a:pt x="0" y="18"/>
                      <a:pt x="0" y="18"/>
                    </a:cubicBezTo>
                    <a:cubicBezTo>
                      <a:pt x="3" y="26"/>
                      <a:pt x="9" y="35"/>
                      <a:pt x="14" y="42"/>
                    </a:cubicBezTo>
                    <a:cubicBezTo>
                      <a:pt x="17" y="58"/>
                      <a:pt x="16" y="69"/>
                      <a:pt x="32" y="72"/>
                    </a:cubicBezTo>
                    <a:cubicBezTo>
                      <a:pt x="44" y="80"/>
                      <a:pt x="40" y="91"/>
                      <a:pt x="36" y="104"/>
                    </a:cubicBezTo>
                    <a:cubicBezTo>
                      <a:pt x="57" y="118"/>
                      <a:pt x="60" y="139"/>
                      <a:pt x="80" y="152"/>
                    </a:cubicBezTo>
                    <a:cubicBezTo>
                      <a:pt x="95" y="148"/>
                      <a:pt x="102" y="135"/>
                      <a:pt x="86" y="124"/>
                    </a:cubicBezTo>
                    <a:cubicBezTo>
                      <a:pt x="72" y="129"/>
                      <a:pt x="78" y="110"/>
                      <a:pt x="74" y="102"/>
                    </a:cubicBezTo>
                    <a:cubicBezTo>
                      <a:pt x="72" y="98"/>
                      <a:pt x="65" y="94"/>
                      <a:pt x="62" y="92"/>
                    </a:cubicBezTo>
                    <a:cubicBezTo>
                      <a:pt x="59" y="82"/>
                      <a:pt x="65" y="65"/>
                      <a:pt x="52" y="74"/>
                    </a:cubicBezTo>
                    <a:cubicBezTo>
                      <a:pt x="46" y="65"/>
                      <a:pt x="47" y="54"/>
                      <a:pt x="42" y="44"/>
                    </a:cubicBezTo>
                    <a:cubicBezTo>
                      <a:pt x="36" y="32"/>
                      <a:pt x="16" y="18"/>
                      <a:pt x="4" y="12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6" name="Freeform 65"/>
              <p:cNvSpPr>
                <a:spLocks/>
              </p:cNvSpPr>
              <p:nvPr/>
            </p:nvSpPr>
            <p:spPr bwMode="gray">
              <a:xfrm>
                <a:off x="4159" y="2187"/>
                <a:ext cx="56" cy="78"/>
              </a:xfrm>
              <a:custGeom>
                <a:avLst/>
                <a:gdLst/>
                <a:ahLst/>
                <a:cxnLst>
                  <a:cxn ang="0">
                    <a:pos x="64" y="22"/>
                  </a:cxn>
                  <a:cxn ang="0">
                    <a:pos x="74" y="40"/>
                  </a:cxn>
                  <a:cxn ang="0">
                    <a:pos x="30" y="84"/>
                  </a:cxn>
                  <a:cxn ang="0">
                    <a:pos x="32" y="100"/>
                  </a:cxn>
                  <a:cxn ang="0">
                    <a:pos x="20" y="94"/>
                  </a:cxn>
                  <a:cxn ang="0">
                    <a:pos x="6" y="84"/>
                  </a:cxn>
                  <a:cxn ang="0">
                    <a:pos x="0" y="82"/>
                  </a:cxn>
                  <a:cxn ang="0">
                    <a:pos x="10" y="58"/>
                  </a:cxn>
                  <a:cxn ang="0">
                    <a:pos x="12" y="52"/>
                  </a:cxn>
                  <a:cxn ang="0">
                    <a:pos x="2" y="24"/>
                  </a:cxn>
                  <a:cxn ang="0">
                    <a:pos x="4" y="14"/>
                  </a:cxn>
                  <a:cxn ang="0">
                    <a:pos x="26" y="22"/>
                  </a:cxn>
                  <a:cxn ang="0">
                    <a:pos x="36" y="36"/>
                  </a:cxn>
                  <a:cxn ang="0">
                    <a:pos x="64" y="22"/>
                  </a:cxn>
                </a:cxnLst>
                <a:rect l="0" t="0" r="r" b="b"/>
                <a:pathLst>
                  <a:path w="74" h="103">
                    <a:moveTo>
                      <a:pt x="64" y="22"/>
                    </a:moveTo>
                    <a:cubicBezTo>
                      <a:pt x="73" y="36"/>
                      <a:pt x="70" y="29"/>
                      <a:pt x="74" y="40"/>
                    </a:cubicBezTo>
                    <a:cubicBezTo>
                      <a:pt x="70" y="77"/>
                      <a:pt x="68" y="81"/>
                      <a:pt x="30" y="84"/>
                    </a:cubicBezTo>
                    <a:cubicBezTo>
                      <a:pt x="33" y="88"/>
                      <a:pt x="39" y="95"/>
                      <a:pt x="32" y="100"/>
                    </a:cubicBezTo>
                    <a:cubicBezTo>
                      <a:pt x="28" y="103"/>
                      <a:pt x="24" y="95"/>
                      <a:pt x="20" y="94"/>
                    </a:cubicBezTo>
                    <a:cubicBezTo>
                      <a:pt x="17" y="84"/>
                      <a:pt x="20" y="89"/>
                      <a:pt x="6" y="84"/>
                    </a:cubicBezTo>
                    <a:cubicBezTo>
                      <a:pt x="4" y="83"/>
                      <a:pt x="0" y="82"/>
                      <a:pt x="0" y="82"/>
                    </a:cubicBezTo>
                    <a:cubicBezTo>
                      <a:pt x="3" y="73"/>
                      <a:pt x="7" y="67"/>
                      <a:pt x="10" y="58"/>
                    </a:cubicBezTo>
                    <a:cubicBezTo>
                      <a:pt x="11" y="56"/>
                      <a:pt x="12" y="52"/>
                      <a:pt x="12" y="52"/>
                    </a:cubicBezTo>
                    <a:cubicBezTo>
                      <a:pt x="10" y="42"/>
                      <a:pt x="8" y="33"/>
                      <a:pt x="2" y="24"/>
                    </a:cubicBezTo>
                    <a:cubicBezTo>
                      <a:pt x="3" y="21"/>
                      <a:pt x="2" y="17"/>
                      <a:pt x="4" y="14"/>
                    </a:cubicBezTo>
                    <a:cubicBezTo>
                      <a:pt x="11" y="0"/>
                      <a:pt x="18" y="19"/>
                      <a:pt x="26" y="22"/>
                    </a:cubicBezTo>
                    <a:cubicBezTo>
                      <a:pt x="31" y="36"/>
                      <a:pt x="26" y="33"/>
                      <a:pt x="36" y="36"/>
                    </a:cubicBezTo>
                    <a:cubicBezTo>
                      <a:pt x="45" y="30"/>
                      <a:pt x="55" y="28"/>
                      <a:pt x="64" y="22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7" name="Freeform 66"/>
              <p:cNvSpPr>
                <a:spLocks/>
              </p:cNvSpPr>
              <p:nvPr/>
            </p:nvSpPr>
            <p:spPr bwMode="gray">
              <a:xfrm>
                <a:off x="4122" y="2267"/>
                <a:ext cx="111" cy="188"/>
              </a:xfrm>
              <a:custGeom>
                <a:avLst/>
                <a:gdLst/>
                <a:ahLst/>
                <a:cxnLst>
                  <a:cxn ang="0">
                    <a:pos x="82" y="100"/>
                  </a:cxn>
                  <a:cxn ang="0">
                    <a:pos x="66" y="106"/>
                  </a:cxn>
                  <a:cxn ang="0">
                    <a:pos x="64" y="132"/>
                  </a:cxn>
                  <a:cxn ang="0">
                    <a:pos x="22" y="146"/>
                  </a:cxn>
                  <a:cxn ang="0">
                    <a:pos x="8" y="168"/>
                  </a:cxn>
                  <a:cxn ang="0">
                    <a:pos x="20" y="182"/>
                  </a:cxn>
                  <a:cxn ang="0">
                    <a:pos x="8" y="198"/>
                  </a:cxn>
                  <a:cxn ang="0">
                    <a:pos x="24" y="252"/>
                  </a:cxn>
                  <a:cxn ang="0">
                    <a:pos x="28" y="214"/>
                  </a:cxn>
                  <a:cxn ang="0">
                    <a:pos x="22" y="192"/>
                  </a:cxn>
                  <a:cxn ang="0">
                    <a:pos x="42" y="176"/>
                  </a:cxn>
                  <a:cxn ang="0">
                    <a:pos x="52" y="158"/>
                  </a:cxn>
                  <a:cxn ang="0">
                    <a:pos x="66" y="174"/>
                  </a:cxn>
                  <a:cxn ang="0">
                    <a:pos x="44" y="190"/>
                  </a:cxn>
                  <a:cxn ang="0">
                    <a:pos x="56" y="200"/>
                  </a:cxn>
                  <a:cxn ang="0">
                    <a:pos x="68" y="178"/>
                  </a:cxn>
                  <a:cxn ang="0">
                    <a:pos x="84" y="184"/>
                  </a:cxn>
                  <a:cxn ang="0">
                    <a:pos x="104" y="148"/>
                  </a:cxn>
                  <a:cxn ang="0">
                    <a:pos x="114" y="156"/>
                  </a:cxn>
                  <a:cxn ang="0">
                    <a:pos x="136" y="148"/>
                  </a:cxn>
                  <a:cxn ang="0">
                    <a:pos x="146" y="130"/>
                  </a:cxn>
                  <a:cxn ang="0">
                    <a:pos x="142" y="110"/>
                  </a:cxn>
                  <a:cxn ang="0">
                    <a:pos x="134" y="98"/>
                  </a:cxn>
                  <a:cxn ang="0">
                    <a:pos x="122" y="40"/>
                  </a:cxn>
                  <a:cxn ang="0">
                    <a:pos x="94" y="0"/>
                  </a:cxn>
                  <a:cxn ang="0">
                    <a:pos x="78" y="12"/>
                  </a:cxn>
                  <a:cxn ang="0">
                    <a:pos x="96" y="34"/>
                  </a:cxn>
                  <a:cxn ang="0">
                    <a:pos x="96" y="64"/>
                  </a:cxn>
                  <a:cxn ang="0">
                    <a:pos x="82" y="100"/>
                  </a:cxn>
                </a:cxnLst>
                <a:rect l="0" t="0" r="r" b="b"/>
                <a:pathLst>
                  <a:path w="146" h="252">
                    <a:moveTo>
                      <a:pt x="82" y="100"/>
                    </a:moveTo>
                    <a:cubicBezTo>
                      <a:pt x="70" y="88"/>
                      <a:pt x="69" y="92"/>
                      <a:pt x="66" y="106"/>
                    </a:cubicBezTo>
                    <a:cubicBezTo>
                      <a:pt x="65" y="115"/>
                      <a:pt x="68" y="124"/>
                      <a:pt x="64" y="132"/>
                    </a:cubicBezTo>
                    <a:cubicBezTo>
                      <a:pt x="63" y="133"/>
                      <a:pt x="28" y="142"/>
                      <a:pt x="22" y="146"/>
                    </a:cubicBezTo>
                    <a:cubicBezTo>
                      <a:pt x="18" y="157"/>
                      <a:pt x="18" y="162"/>
                      <a:pt x="8" y="168"/>
                    </a:cubicBezTo>
                    <a:cubicBezTo>
                      <a:pt x="0" y="180"/>
                      <a:pt x="7" y="180"/>
                      <a:pt x="20" y="182"/>
                    </a:cubicBezTo>
                    <a:cubicBezTo>
                      <a:pt x="17" y="190"/>
                      <a:pt x="15" y="193"/>
                      <a:pt x="8" y="198"/>
                    </a:cubicBezTo>
                    <a:cubicBezTo>
                      <a:pt x="10" y="214"/>
                      <a:pt x="9" y="242"/>
                      <a:pt x="24" y="252"/>
                    </a:cubicBezTo>
                    <a:cubicBezTo>
                      <a:pt x="42" y="246"/>
                      <a:pt x="31" y="227"/>
                      <a:pt x="28" y="214"/>
                    </a:cubicBezTo>
                    <a:cubicBezTo>
                      <a:pt x="26" y="207"/>
                      <a:pt x="22" y="192"/>
                      <a:pt x="22" y="192"/>
                    </a:cubicBezTo>
                    <a:cubicBezTo>
                      <a:pt x="25" y="180"/>
                      <a:pt x="33" y="182"/>
                      <a:pt x="42" y="176"/>
                    </a:cubicBezTo>
                    <a:cubicBezTo>
                      <a:pt x="44" y="169"/>
                      <a:pt x="52" y="158"/>
                      <a:pt x="52" y="158"/>
                    </a:cubicBezTo>
                    <a:cubicBezTo>
                      <a:pt x="58" y="164"/>
                      <a:pt x="63" y="166"/>
                      <a:pt x="66" y="174"/>
                    </a:cubicBezTo>
                    <a:cubicBezTo>
                      <a:pt x="59" y="178"/>
                      <a:pt x="51" y="188"/>
                      <a:pt x="44" y="190"/>
                    </a:cubicBezTo>
                    <a:cubicBezTo>
                      <a:pt x="36" y="202"/>
                      <a:pt x="46" y="202"/>
                      <a:pt x="56" y="200"/>
                    </a:cubicBezTo>
                    <a:cubicBezTo>
                      <a:pt x="60" y="189"/>
                      <a:pt x="59" y="184"/>
                      <a:pt x="68" y="178"/>
                    </a:cubicBezTo>
                    <a:cubicBezTo>
                      <a:pt x="77" y="181"/>
                      <a:pt x="75" y="187"/>
                      <a:pt x="84" y="184"/>
                    </a:cubicBezTo>
                    <a:cubicBezTo>
                      <a:pt x="92" y="171"/>
                      <a:pt x="91" y="157"/>
                      <a:pt x="104" y="148"/>
                    </a:cubicBezTo>
                    <a:cubicBezTo>
                      <a:pt x="108" y="149"/>
                      <a:pt x="110" y="155"/>
                      <a:pt x="114" y="156"/>
                    </a:cubicBezTo>
                    <a:cubicBezTo>
                      <a:pt x="120" y="158"/>
                      <a:pt x="131" y="151"/>
                      <a:pt x="136" y="148"/>
                    </a:cubicBezTo>
                    <a:cubicBezTo>
                      <a:pt x="145" y="134"/>
                      <a:pt x="142" y="141"/>
                      <a:pt x="146" y="130"/>
                    </a:cubicBezTo>
                    <a:cubicBezTo>
                      <a:pt x="146" y="127"/>
                      <a:pt x="145" y="115"/>
                      <a:pt x="142" y="110"/>
                    </a:cubicBezTo>
                    <a:cubicBezTo>
                      <a:pt x="140" y="106"/>
                      <a:pt x="134" y="98"/>
                      <a:pt x="134" y="98"/>
                    </a:cubicBezTo>
                    <a:cubicBezTo>
                      <a:pt x="131" y="78"/>
                      <a:pt x="142" y="53"/>
                      <a:pt x="122" y="40"/>
                    </a:cubicBezTo>
                    <a:cubicBezTo>
                      <a:pt x="112" y="26"/>
                      <a:pt x="109" y="10"/>
                      <a:pt x="94" y="0"/>
                    </a:cubicBezTo>
                    <a:cubicBezTo>
                      <a:pt x="87" y="4"/>
                      <a:pt x="86" y="9"/>
                      <a:pt x="78" y="12"/>
                    </a:cubicBezTo>
                    <a:cubicBezTo>
                      <a:pt x="67" y="29"/>
                      <a:pt x="80" y="31"/>
                      <a:pt x="96" y="34"/>
                    </a:cubicBezTo>
                    <a:cubicBezTo>
                      <a:pt x="103" y="44"/>
                      <a:pt x="100" y="53"/>
                      <a:pt x="96" y="64"/>
                    </a:cubicBezTo>
                    <a:cubicBezTo>
                      <a:pt x="96" y="68"/>
                      <a:pt x="95" y="106"/>
                      <a:pt x="82" y="10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8" name="Freeform 67"/>
              <p:cNvSpPr>
                <a:spLocks/>
              </p:cNvSpPr>
              <p:nvPr/>
            </p:nvSpPr>
            <p:spPr bwMode="gray">
              <a:xfrm>
                <a:off x="3034" y="1765"/>
                <a:ext cx="53" cy="30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65" y="20"/>
                  </a:cxn>
                  <a:cxn ang="0">
                    <a:pos x="41" y="24"/>
                  </a:cxn>
                  <a:cxn ang="0">
                    <a:pos x="31" y="40"/>
                  </a:cxn>
                  <a:cxn ang="0">
                    <a:pos x="7" y="38"/>
                  </a:cxn>
                  <a:cxn ang="0">
                    <a:pos x="1" y="36"/>
                  </a:cxn>
                  <a:cxn ang="0">
                    <a:pos x="33" y="20"/>
                  </a:cxn>
                  <a:cxn ang="0">
                    <a:pos x="59" y="0"/>
                  </a:cxn>
                </a:cxnLst>
                <a:rect l="0" t="0" r="r" b="b"/>
                <a:pathLst>
                  <a:path w="70" h="40">
                    <a:moveTo>
                      <a:pt x="59" y="0"/>
                    </a:moveTo>
                    <a:cubicBezTo>
                      <a:pt x="68" y="3"/>
                      <a:pt x="70" y="10"/>
                      <a:pt x="65" y="20"/>
                    </a:cubicBezTo>
                    <a:cubicBezTo>
                      <a:pt x="61" y="27"/>
                      <a:pt x="49" y="23"/>
                      <a:pt x="41" y="24"/>
                    </a:cubicBezTo>
                    <a:cubicBezTo>
                      <a:pt x="36" y="38"/>
                      <a:pt x="41" y="34"/>
                      <a:pt x="31" y="40"/>
                    </a:cubicBezTo>
                    <a:cubicBezTo>
                      <a:pt x="23" y="39"/>
                      <a:pt x="15" y="39"/>
                      <a:pt x="7" y="38"/>
                    </a:cubicBezTo>
                    <a:cubicBezTo>
                      <a:pt x="5" y="38"/>
                      <a:pt x="0" y="38"/>
                      <a:pt x="1" y="36"/>
                    </a:cubicBezTo>
                    <a:cubicBezTo>
                      <a:pt x="7" y="26"/>
                      <a:pt x="23" y="23"/>
                      <a:pt x="33" y="20"/>
                    </a:cubicBezTo>
                    <a:cubicBezTo>
                      <a:pt x="39" y="11"/>
                      <a:pt x="51" y="8"/>
                      <a:pt x="59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9" name="Freeform 68"/>
              <p:cNvSpPr>
                <a:spLocks/>
              </p:cNvSpPr>
              <p:nvPr/>
            </p:nvSpPr>
            <p:spPr bwMode="gray">
              <a:xfrm>
                <a:off x="2924" y="1774"/>
                <a:ext cx="20" cy="22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0" y="18"/>
                  </a:cxn>
                  <a:cxn ang="0">
                    <a:pos x="18" y="26"/>
                  </a:cxn>
                  <a:cxn ang="0">
                    <a:pos x="18" y="0"/>
                  </a:cxn>
                </a:cxnLst>
                <a:rect l="0" t="0" r="r" b="b"/>
                <a:pathLst>
                  <a:path w="26" h="29">
                    <a:moveTo>
                      <a:pt x="18" y="0"/>
                    </a:moveTo>
                    <a:cubicBezTo>
                      <a:pt x="9" y="6"/>
                      <a:pt x="4" y="7"/>
                      <a:pt x="0" y="18"/>
                    </a:cubicBezTo>
                    <a:cubicBezTo>
                      <a:pt x="7" y="25"/>
                      <a:pt x="9" y="29"/>
                      <a:pt x="18" y="26"/>
                    </a:cubicBezTo>
                    <a:cubicBezTo>
                      <a:pt x="22" y="14"/>
                      <a:pt x="26" y="12"/>
                      <a:pt x="18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00" name="Freeform 69"/>
              <p:cNvSpPr>
                <a:spLocks/>
              </p:cNvSpPr>
              <p:nvPr/>
            </p:nvSpPr>
            <p:spPr bwMode="gray">
              <a:xfrm>
                <a:off x="2949" y="1773"/>
                <a:ext cx="38" cy="27"/>
              </a:xfrm>
              <a:custGeom>
                <a:avLst/>
                <a:gdLst/>
                <a:ahLst/>
                <a:cxnLst>
                  <a:cxn ang="0">
                    <a:pos x="14" y="6"/>
                  </a:cxn>
                  <a:cxn ang="0">
                    <a:pos x="0" y="18"/>
                  </a:cxn>
                  <a:cxn ang="0">
                    <a:pos x="6" y="32"/>
                  </a:cxn>
                  <a:cxn ang="0">
                    <a:pos x="18" y="36"/>
                  </a:cxn>
                  <a:cxn ang="0">
                    <a:pos x="40" y="26"/>
                  </a:cxn>
                  <a:cxn ang="0">
                    <a:pos x="14" y="6"/>
                  </a:cxn>
                </a:cxnLst>
                <a:rect l="0" t="0" r="r" b="b"/>
                <a:pathLst>
                  <a:path w="49" h="36">
                    <a:moveTo>
                      <a:pt x="14" y="6"/>
                    </a:moveTo>
                    <a:cubicBezTo>
                      <a:pt x="11" y="14"/>
                      <a:pt x="7" y="13"/>
                      <a:pt x="0" y="18"/>
                    </a:cubicBezTo>
                    <a:cubicBezTo>
                      <a:pt x="1" y="22"/>
                      <a:pt x="2" y="29"/>
                      <a:pt x="6" y="32"/>
                    </a:cubicBezTo>
                    <a:cubicBezTo>
                      <a:pt x="10" y="34"/>
                      <a:pt x="18" y="36"/>
                      <a:pt x="18" y="36"/>
                    </a:cubicBezTo>
                    <a:cubicBezTo>
                      <a:pt x="24" y="27"/>
                      <a:pt x="30" y="28"/>
                      <a:pt x="40" y="26"/>
                    </a:cubicBezTo>
                    <a:cubicBezTo>
                      <a:pt x="49" y="0"/>
                      <a:pt x="26" y="18"/>
                      <a:pt x="14" y="6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01" name="Freeform 70"/>
              <p:cNvSpPr>
                <a:spLocks/>
              </p:cNvSpPr>
              <p:nvPr/>
            </p:nvSpPr>
            <p:spPr bwMode="gray">
              <a:xfrm>
                <a:off x="3012" y="1764"/>
                <a:ext cx="20" cy="16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3" y="12"/>
                  </a:cxn>
                  <a:cxn ang="0">
                    <a:pos x="19" y="22"/>
                  </a:cxn>
                  <a:cxn ang="0">
                    <a:pos x="11" y="0"/>
                  </a:cxn>
                </a:cxnLst>
                <a:rect l="0" t="0" r="r" b="b"/>
                <a:pathLst>
                  <a:path w="27" h="22">
                    <a:moveTo>
                      <a:pt x="11" y="0"/>
                    </a:moveTo>
                    <a:cubicBezTo>
                      <a:pt x="8" y="4"/>
                      <a:pt x="0" y="8"/>
                      <a:pt x="3" y="12"/>
                    </a:cubicBezTo>
                    <a:cubicBezTo>
                      <a:pt x="6" y="17"/>
                      <a:pt x="19" y="22"/>
                      <a:pt x="19" y="22"/>
                    </a:cubicBezTo>
                    <a:cubicBezTo>
                      <a:pt x="27" y="10"/>
                      <a:pt x="15" y="11"/>
                      <a:pt x="11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02" name="Freeform 71"/>
              <p:cNvSpPr>
                <a:spLocks/>
              </p:cNvSpPr>
              <p:nvPr/>
            </p:nvSpPr>
            <p:spPr bwMode="gray">
              <a:xfrm>
                <a:off x="2993" y="1782"/>
                <a:ext cx="15" cy="13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9" y="18"/>
                  </a:cxn>
                  <a:cxn ang="0">
                    <a:pos x="11" y="0"/>
                  </a:cxn>
                </a:cxnLst>
                <a:rect l="0" t="0" r="r" b="b"/>
                <a:pathLst>
                  <a:path w="20" h="18">
                    <a:moveTo>
                      <a:pt x="11" y="0"/>
                    </a:moveTo>
                    <a:cubicBezTo>
                      <a:pt x="1" y="14"/>
                      <a:pt x="0" y="9"/>
                      <a:pt x="9" y="18"/>
                    </a:cubicBezTo>
                    <a:cubicBezTo>
                      <a:pt x="20" y="14"/>
                      <a:pt x="16" y="18"/>
                      <a:pt x="11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03" name="Freeform 72"/>
              <p:cNvSpPr>
                <a:spLocks/>
              </p:cNvSpPr>
              <p:nvPr/>
            </p:nvSpPr>
            <p:spPr bwMode="gray">
              <a:xfrm>
                <a:off x="4162" y="1798"/>
                <a:ext cx="18" cy="33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" y="16"/>
                  </a:cxn>
                  <a:cxn ang="0">
                    <a:pos x="0" y="34"/>
                  </a:cxn>
                  <a:cxn ang="0">
                    <a:pos x="16" y="40"/>
                  </a:cxn>
                  <a:cxn ang="0">
                    <a:pos x="24" y="0"/>
                  </a:cxn>
                </a:cxnLst>
                <a:rect l="0" t="0" r="r" b="b"/>
                <a:pathLst>
                  <a:path w="24" h="44">
                    <a:moveTo>
                      <a:pt x="24" y="0"/>
                    </a:moveTo>
                    <a:cubicBezTo>
                      <a:pt x="19" y="7"/>
                      <a:pt x="15" y="11"/>
                      <a:pt x="8" y="16"/>
                    </a:cubicBezTo>
                    <a:cubicBezTo>
                      <a:pt x="4" y="21"/>
                      <a:pt x="0" y="34"/>
                      <a:pt x="0" y="34"/>
                    </a:cubicBezTo>
                    <a:cubicBezTo>
                      <a:pt x="3" y="44"/>
                      <a:pt x="7" y="42"/>
                      <a:pt x="16" y="40"/>
                    </a:cubicBezTo>
                    <a:cubicBezTo>
                      <a:pt x="20" y="27"/>
                      <a:pt x="24" y="14"/>
                      <a:pt x="24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04" name="Freeform 73"/>
              <p:cNvSpPr>
                <a:spLocks/>
              </p:cNvSpPr>
              <p:nvPr/>
            </p:nvSpPr>
            <p:spPr bwMode="gray">
              <a:xfrm>
                <a:off x="3256" y="3244"/>
                <a:ext cx="31" cy="1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26" y="24"/>
                  </a:cxn>
                  <a:cxn ang="0">
                    <a:pos x="30" y="0"/>
                  </a:cxn>
                </a:cxnLst>
                <a:rect l="0" t="0" r="r" b="b"/>
                <a:pathLst>
                  <a:path w="41" h="24">
                    <a:moveTo>
                      <a:pt x="30" y="0"/>
                    </a:moveTo>
                    <a:cubicBezTo>
                      <a:pt x="4" y="4"/>
                      <a:pt x="0" y="17"/>
                      <a:pt x="26" y="24"/>
                    </a:cubicBezTo>
                    <a:cubicBezTo>
                      <a:pt x="41" y="19"/>
                      <a:pt x="38" y="10"/>
                      <a:pt x="30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05" name="Freeform 74"/>
              <p:cNvSpPr>
                <a:spLocks/>
              </p:cNvSpPr>
              <p:nvPr/>
            </p:nvSpPr>
            <p:spPr bwMode="gray">
              <a:xfrm>
                <a:off x="3297" y="3237"/>
                <a:ext cx="10" cy="15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1" y="11"/>
                  </a:cxn>
                  <a:cxn ang="0">
                    <a:pos x="9" y="20"/>
                  </a:cxn>
                  <a:cxn ang="0">
                    <a:pos x="10" y="5"/>
                  </a:cxn>
                </a:cxnLst>
                <a:rect l="0" t="0" r="r" b="b"/>
                <a:pathLst>
                  <a:path w="13" h="20">
                    <a:moveTo>
                      <a:pt x="10" y="5"/>
                    </a:moveTo>
                    <a:cubicBezTo>
                      <a:pt x="3" y="0"/>
                      <a:pt x="5" y="6"/>
                      <a:pt x="1" y="11"/>
                    </a:cubicBezTo>
                    <a:cubicBezTo>
                      <a:pt x="0" y="18"/>
                      <a:pt x="2" y="19"/>
                      <a:pt x="9" y="20"/>
                    </a:cubicBezTo>
                    <a:cubicBezTo>
                      <a:pt x="13" y="14"/>
                      <a:pt x="10" y="12"/>
                      <a:pt x="10" y="5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06" name="Freeform 75"/>
              <p:cNvSpPr>
                <a:spLocks/>
              </p:cNvSpPr>
              <p:nvPr/>
            </p:nvSpPr>
            <p:spPr bwMode="gray">
              <a:xfrm>
                <a:off x="3228" y="3084"/>
                <a:ext cx="9" cy="15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1" y="11"/>
                  </a:cxn>
                  <a:cxn ang="0">
                    <a:pos x="9" y="20"/>
                  </a:cxn>
                  <a:cxn ang="0">
                    <a:pos x="10" y="5"/>
                  </a:cxn>
                </a:cxnLst>
                <a:rect l="0" t="0" r="r" b="b"/>
                <a:pathLst>
                  <a:path w="13" h="20">
                    <a:moveTo>
                      <a:pt x="10" y="5"/>
                    </a:moveTo>
                    <a:cubicBezTo>
                      <a:pt x="3" y="0"/>
                      <a:pt x="5" y="6"/>
                      <a:pt x="1" y="11"/>
                    </a:cubicBezTo>
                    <a:cubicBezTo>
                      <a:pt x="0" y="18"/>
                      <a:pt x="2" y="19"/>
                      <a:pt x="9" y="20"/>
                    </a:cubicBezTo>
                    <a:cubicBezTo>
                      <a:pt x="13" y="14"/>
                      <a:pt x="10" y="12"/>
                      <a:pt x="10" y="5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07" name="Freeform 76"/>
              <p:cNvSpPr>
                <a:spLocks/>
              </p:cNvSpPr>
              <p:nvPr/>
            </p:nvSpPr>
            <p:spPr bwMode="gray">
              <a:xfrm>
                <a:off x="3289" y="3011"/>
                <a:ext cx="12" cy="19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3"/>
                  </a:cxn>
                  <a:cxn ang="0">
                    <a:pos x="12" y="24"/>
                  </a:cxn>
                  <a:cxn ang="0">
                    <a:pos x="6" y="0"/>
                  </a:cxn>
                </a:cxnLst>
                <a:rect l="0" t="0" r="r" b="b"/>
                <a:pathLst>
                  <a:path w="14" h="25">
                    <a:moveTo>
                      <a:pt x="6" y="0"/>
                    </a:moveTo>
                    <a:cubicBezTo>
                      <a:pt x="4" y="5"/>
                      <a:pt x="3" y="9"/>
                      <a:pt x="0" y="13"/>
                    </a:cubicBezTo>
                    <a:cubicBezTo>
                      <a:pt x="1" y="24"/>
                      <a:pt x="1" y="25"/>
                      <a:pt x="12" y="24"/>
                    </a:cubicBezTo>
                    <a:cubicBezTo>
                      <a:pt x="14" y="12"/>
                      <a:pt x="8" y="10"/>
                      <a:pt x="6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08" name="Freeform 77"/>
              <p:cNvSpPr>
                <a:spLocks/>
              </p:cNvSpPr>
              <p:nvPr/>
            </p:nvSpPr>
            <p:spPr bwMode="gray">
              <a:xfrm>
                <a:off x="3265" y="3010"/>
                <a:ext cx="11" cy="19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3"/>
                  </a:cxn>
                  <a:cxn ang="0">
                    <a:pos x="12" y="24"/>
                  </a:cxn>
                  <a:cxn ang="0">
                    <a:pos x="6" y="0"/>
                  </a:cxn>
                </a:cxnLst>
                <a:rect l="0" t="0" r="r" b="b"/>
                <a:pathLst>
                  <a:path w="14" h="25">
                    <a:moveTo>
                      <a:pt x="6" y="0"/>
                    </a:moveTo>
                    <a:cubicBezTo>
                      <a:pt x="4" y="5"/>
                      <a:pt x="3" y="9"/>
                      <a:pt x="0" y="13"/>
                    </a:cubicBezTo>
                    <a:cubicBezTo>
                      <a:pt x="1" y="24"/>
                      <a:pt x="1" y="25"/>
                      <a:pt x="12" y="24"/>
                    </a:cubicBezTo>
                    <a:cubicBezTo>
                      <a:pt x="14" y="12"/>
                      <a:pt x="8" y="10"/>
                      <a:pt x="6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09" name="Freeform 78"/>
              <p:cNvSpPr>
                <a:spLocks/>
              </p:cNvSpPr>
              <p:nvPr/>
            </p:nvSpPr>
            <p:spPr bwMode="gray">
              <a:xfrm>
                <a:off x="3253" y="3032"/>
                <a:ext cx="11" cy="15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1" y="11"/>
                  </a:cxn>
                  <a:cxn ang="0">
                    <a:pos x="9" y="20"/>
                  </a:cxn>
                  <a:cxn ang="0">
                    <a:pos x="10" y="5"/>
                  </a:cxn>
                </a:cxnLst>
                <a:rect l="0" t="0" r="r" b="b"/>
                <a:pathLst>
                  <a:path w="13" h="20">
                    <a:moveTo>
                      <a:pt x="10" y="5"/>
                    </a:moveTo>
                    <a:cubicBezTo>
                      <a:pt x="3" y="0"/>
                      <a:pt x="5" y="6"/>
                      <a:pt x="1" y="11"/>
                    </a:cubicBezTo>
                    <a:cubicBezTo>
                      <a:pt x="0" y="18"/>
                      <a:pt x="2" y="19"/>
                      <a:pt x="9" y="20"/>
                    </a:cubicBezTo>
                    <a:cubicBezTo>
                      <a:pt x="13" y="14"/>
                      <a:pt x="10" y="12"/>
                      <a:pt x="10" y="5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10" name="Freeform 79"/>
              <p:cNvSpPr>
                <a:spLocks/>
              </p:cNvSpPr>
              <p:nvPr/>
            </p:nvSpPr>
            <p:spPr bwMode="gray">
              <a:xfrm>
                <a:off x="3228" y="3066"/>
                <a:ext cx="9" cy="15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1" y="11"/>
                  </a:cxn>
                  <a:cxn ang="0">
                    <a:pos x="9" y="20"/>
                  </a:cxn>
                  <a:cxn ang="0">
                    <a:pos x="10" y="5"/>
                  </a:cxn>
                </a:cxnLst>
                <a:rect l="0" t="0" r="r" b="b"/>
                <a:pathLst>
                  <a:path w="13" h="20">
                    <a:moveTo>
                      <a:pt x="10" y="5"/>
                    </a:moveTo>
                    <a:cubicBezTo>
                      <a:pt x="3" y="0"/>
                      <a:pt x="5" y="6"/>
                      <a:pt x="1" y="11"/>
                    </a:cubicBezTo>
                    <a:cubicBezTo>
                      <a:pt x="0" y="18"/>
                      <a:pt x="2" y="19"/>
                      <a:pt x="9" y="20"/>
                    </a:cubicBezTo>
                    <a:cubicBezTo>
                      <a:pt x="13" y="14"/>
                      <a:pt x="10" y="12"/>
                      <a:pt x="10" y="5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11" name="Freeform 80"/>
              <p:cNvSpPr>
                <a:spLocks/>
              </p:cNvSpPr>
              <p:nvPr/>
            </p:nvSpPr>
            <p:spPr bwMode="gray">
              <a:xfrm>
                <a:off x="3247" y="3053"/>
                <a:ext cx="11" cy="15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1" y="11"/>
                  </a:cxn>
                  <a:cxn ang="0">
                    <a:pos x="9" y="20"/>
                  </a:cxn>
                  <a:cxn ang="0">
                    <a:pos x="10" y="5"/>
                  </a:cxn>
                </a:cxnLst>
                <a:rect l="0" t="0" r="r" b="b"/>
                <a:pathLst>
                  <a:path w="13" h="20">
                    <a:moveTo>
                      <a:pt x="10" y="5"/>
                    </a:moveTo>
                    <a:cubicBezTo>
                      <a:pt x="3" y="0"/>
                      <a:pt x="5" y="6"/>
                      <a:pt x="1" y="11"/>
                    </a:cubicBezTo>
                    <a:cubicBezTo>
                      <a:pt x="0" y="18"/>
                      <a:pt x="2" y="19"/>
                      <a:pt x="9" y="20"/>
                    </a:cubicBezTo>
                    <a:cubicBezTo>
                      <a:pt x="13" y="14"/>
                      <a:pt x="10" y="12"/>
                      <a:pt x="10" y="5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12" name="Freeform 81"/>
              <p:cNvSpPr>
                <a:spLocks/>
              </p:cNvSpPr>
              <p:nvPr/>
            </p:nvSpPr>
            <p:spPr bwMode="gray">
              <a:xfrm>
                <a:off x="2496" y="2069"/>
                <a:ext cx="10" cy="15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1" y="11"/>
                  </a:cxn>
                  <a:cxn ang="0">
                    <a:pos x="9" y="20"/>
                  </a:cxn>
                  <a:cxn ang="0">
                    <a:pos x="10" y="5"/>
                  </a:cxn>
                </a:cxnLst>
                <a:rect l="0" t="0" r="r" b="b"/>
                <a:pathLst>
                  <a:path w="13" h="20">
                    <a:moveTo>
                      <a:pt x="10" y="5"/>
                    </a:moveTo>
                    <a:cubicBezTo>
                      <a:pt x="3" y="0"/>
                      <a:pt x="5" y="6"/>
                      <a:pt x="1" y="11"/>
                    </a:cubicBezTo>
                    <a:cubicBezTo>
                      <a:pt x="0" y="18"/>
                      <a:pt x="2" y="19"/>
                      <a:pt x="9" y="20"/>
                    </a:cubicBezTo>
                    <a:cubicBezTo>
                      <a:pt x="13" y="14"/>
                      <a:pt x="10" y="12"/>
                      <a:pt x="10" y="5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13" name="Freeform 82"/>
              <p:cNvSpPr>
                <a:spLocks/>
              </p:cNvSpPr>
              <p:nvPr/>
            </p:nvSpPr>
            <p:spPr bwMode="gray">
              <a:xfrm>
                <a:off x="2189" y="1819"/>
                <a:ext cx="2112" cy="1637"/>
              </a:xfrm>
              <a:custGeom>
                <a:avLst/>
                <a:gdLst/>
                <a:ahLst/>
                <a:cxnLst>
                  <a:cxn ang="0">
                    <a:pos x="452" y="653"/>
                  </a:cxn>
                  <a:cxn ang="0">
                    <a:pos x="333" y="595"/>
                  </a:cxn>
                  <a:cxn ang="0">
                    <a:pos x="158" y="645"/>
                  </a:cxn>
                  <a:cxn ang="0">
                    <a:pos x="46" y="759"/>
                  </a:cxn>
                  <a:cxn ang="0">
                    <a:pos x="12" y="941"/>
                  </a:cxn>
                  <a:cxn ang="0">
                    <a:pos x="146" y="1059"/>
                  </a:cxn>
                  <a:cxn ang="0">
                    <a:pos x="308" y="1041"/>
                  </a:cxn>
                  <a:cxn ang="0">
                    <a:pos x="396" y="1138"/>
                  </a:cxn>
                  <a:cxn ang="0">
                    <a:pos x="452" y="1447"/>
                  </a:cxn>
                  <a:cxn ang="0">
                    <a:pos x="497" y="1628"/>
                  </a:cxn>
                  <a:cxn ang="0">
                    <a:pos x="704" y="1574"/>
                  </a:cxn>
                  <a:cxn ang="0">
                    <a:pos x="817" y="1380"/>
                  </a:cxn>
                  <a:cxn ang="0">
                    <a:pos x="885" y="1153"/>
                  </a:cxn>
                  <a:cxn ang="0">
                    <a:pos x="998" y="999"/>
                  </a:cxn>
                  <a:cxn ang="0">
                    <a:pos x="796" y="856"/>
                  </a:cxn>
                  <a:cxn ang="0">
                    <a:pos x="817" y="819"/>
                  </a:cxn>
                  <a:cxn ang="0">
                    <a:pos x="1003" y="916"/>
                  </a:cxn>
                  <a:cxn ang="0">
                    <a:pos x="1098" y="792"/>
                  </a:cxn>
                  <a:cxn ang="0">
                    <a:pos x="1046" y="763"/>
                  </a:cxn>
                  <a:cxn ang="0">
                    <a:pos x="929" y="716"/>
                  </a:cxn>
                  <a:cxn ang="0">
                    <a:pos x="1141" y="761"/>
                  </a:cxn>
                  <a:cxn ang="0">
                    <a:pos x="1296" y="852"/>
                  </a:cxn>
                  <a:cxn ang="0">
                    <a:pos x="1373" y="1033"/>
                  </a:cxn>
                  <a:cxn ang="0">
                    <a:pos x="1608" y="847"/>
                  </a:cxn>
                  <a:cxn ang="0">
                    <a:pos x="1704" y="1030"/>
                  </a:cxn>
                  <a:cxn ang="0">
                    <a:pos x="1707" y="874"/>
                  </a:cxn>
                  <a:cxn ang="0">
                    <a:pos x="1759" y="800"/>
                  </a:cxn>
                  <a:cxn ang="0">
                    <a:pos x="1783" y="544"/>
                  </a:cxn>
                  <a:cxn ang="0">
                    <a:pos x="1824" y="528"/>
                  </a:cxn>
                  <a:cxn ang="0">
                    <a:pos x="1844" y="427"/>
                  </a:cxn>
                  <a:cxn ang="0">
                    <a:pos x="1805" y="226"/>
                  </a:cxn>
                  <a:cxn ang="0">
                    <a:pos x="1899" y="108"/>
                  </a:cxn>
                  <a:cxn ang="0">
                    <a:pos x="1947" y="209"/>
                  </a:cxn>
                  <a:cxn ang="0">
                    <a:pos x="1943" y="123"/>
                  </a:cxn>
                  <a:cxn ang="0">
                    <a:pos x="1975" y="51"/>
                  </a:cxn>
                  <a:cxn ang="0">
                    <a:pos x="2038" y="0"/>
                  </a:cxn>
                  <a:cxn ang="0">
                    <a:pos x="1820" y="63"/>
                  </a:cxn>
                  <a:cxn ang="0">
                    <a:pos x="1583" y="83"/>
                  </a:cxn>
                  <a:cxn ang="0">
                    <a:pos x="1349" y="30"/>
                  </a:cxn>
                  <a:cxn ang="0">
                    <a:pos x="1132" y="65"/>
                  </a:cxn>
                  <a:cxn ang="0">
                    <a:pos x="1040" y="170"/>
                  </a:cxn>
                  <a:cxn ang="0">
                    <a:pos x="926" y="137"/>
                  </a:cxn>
                  <a:cxn ang="0">
                    <a:pos x="758" y="183"/>
                  </a:cxn>
                  <a:cxn ang="0">
                    <a:pos x="667" y="140"/>
                  </a:cxn>
                  <a:cxn ang="0">
                    <a:pos x="364" y="248"/>
                  </a:cxn>
                  <a:cxn ang="0">
                    <a:pos x="535" y="213"/>
                  </a:cxn>
                  <a:cxn ang="0">
                    <a:pos x="638" y="276"/>
                  </a:cxn>
                  <a:cxn ang="0">
                    <a:pos x="443" y="357"/>
                  </a:cxn>
                  <a:cxn ang="0">
                    <a:pos x="275" y="416"/>
                  </a:cxn>
                  <a:cxn ang="0">
                    <a:pos x="167" y="537"/>
                  </a:cxn>
                  <a:cxn ang="0">
                    <a:pos x="283" y="552"/>
                  </a:cxn>
                  <a:cxn ang="0">
                    <a:pos x="381" y="573"/>
                  </a:cxn>
                  <a:cxn ang="0">
                    <a:pos x="493" y="590"/>
                  </a:cxn>
                  <a:cxn ang="0">
                    <a:pos x="487" y="512"/>
                  </a:cxn>
                  <a:cxn ang="0">
                    <a:pos x="592" y="548"/>
                  </a:cxn>
                  <a:cxn ang="0">
                    <a:pos x="686" y="470"/>
                  </a:cxn>
                  <a:cxn ang="0">
                    <a:pos x="772" y="480"/>
                  </a:cxn>
                  <a:cxn ang="0">
                    <a:pos x="639" y="598"/>
                  </a:cxn>
                </a:cxnLst>
                <a:rect l="0" t="0" r="r" b="b"/>
                <a:pathLst>
                  <a:path w="2060" h="1644">
                    <a:moveTo>
                      <a:pt x="697" y="677"/>
                    </a:moveTo>
                    <a:cubicBezTo>
                      <a:pt x="659" y="675"/>
                      <a:pt x="652" y="669"/>
                      <a:pt x="618" y="667"/>
                    </a:cubicBezTo>
                    <a:cubicBezTo>
                      <a:pt x="607" y="666"/>
                      <a:pt x="594" y="661"/>
                      <a:pt x="582" y="658"/>
                    </a:cubicBezTo>
                    <a:cubicBezTo>
                      <a:pt x="577" y="655"/>
                      <a:pt x="568" y="650"/>
                      <a:pt x="568" y="650"/>
                    </a:cubicBezTo>
                    <a:cubicBezTo>
                      <a:pt x="551" y="652"/>
                      <a:pt x="557" y="655"/>
                      <a:pt x="546" y="658"/>
                    </a:cubicBezTo>
                    <a:cubicBezTo>
                      <a:pt x="540" y="667"/>
                      <a:pt x="542" y="669"/>
                      <a:pt x="546" y="677"/>
                    </a:cubicBezTo>
                    <a:cubicBezTo>
                      <a:pt x="548" y="680"/>
                      <a:pt x="550" y="686"/>
                      <a:pt x="550" y="686"/>
                    </a:cubicBezTo>
                    <a:cubicBezTo>
                      <a:pt x="526" y="694"/>
                      <a:pt x="506" y="678"/>
                      <a:pt x="488" y="670"/>
                    </a:cubicBezTo>
                    <a:cubicBezTo>
                      <a:pt x="481" y="653"/>
                      <a:pt x="472" y="655"/>
                      <a:pt x="452" y="653"/>
                    </a:cubicBezTo>
                    <a:cubicBezTo>
                      <a:pt x="446" y="648"/>
                      <a:pt x="444" y="648"/>
                      <a:pt x="437" y="650"/>
                    </a:cubicBezTo>
                    <a:cubicBezTo>
                      <a:pt x="427" y="647"/>
                      <a:pt x="433" y="648"/>
                      <a:pt x="423" y="642"/>
                    </a:cubicBezTo>
                    <a:cubicBezTo>
                      <a:pt x="421" y="641"/>
                      <a:pt x="418" y="639"/>
                      <a:pt x="418" y="639"/>
                    </a:cubicBezTo>
                    <a:cubicBezTo>
                      <a:pt x="416" y="638"/>
                      <a:pt x="413" y="633"/>
                      <a:pt x="413" y="630"/>
                    </a:cubicBezTo>
                    <a:cubicBezTo>
                      <a:pt x="415" y="625"/>
                      <a:pt x="418" y="616"/>
                      <a:pt x="418" y="616"/>
                    </a:cubicBezTo>
                    <a:cubicBezTo>
                      <a:pt x="416" y="592"/>
                      <a:pt x="421" y="588"/>
                      <a:pt x="398" y="591"/>
                    </a:cubicBezTo>
                    <a:cubicBezTo>
                      <a:pt x="390" y="598"/>
                      <a:pt x="390" y="595"/>
                      <a:pt x="381" y="592"/>
                    </a:cubicBezTo>
                    <a:cubicBezTo>
                      <a:pt x="370" y="592"/>
                      <a:pt x="361" y="595"/>
                      <a:pt x="348" y="597"/>
                    </a:cubicBezTo>
                    <a:cubicBezTo>
                      <a:pt x="344" y="595"/>
                      <a:pt x="337" y="597"/>
                      <a:pt x="333" y="595"/>
                    </a:cubicBezTo>
                    <a:cubicBezTo>
                      <a:pt x="331" y="594"/>
                      <a:pt x="330" y="592"/>
                      <a:pt x="328" y="592"/>
                    </a:cubicBezTo>
                    <a:cubicBezTo>
                      <a:pt x="314" y="591"/>
                      <a:pt x="296" y="597"/>
                      <a:pt x="283" y="602"/>
                    </a:cubicBezTo>
                    <a:cubicBezTo>
                      <a:pt x="276" y="603"/>
                      <a:pt x="268" y="606"/>
                      <a:pt x="260" y="608"/>
                    </a:cubicBezTo>
                    <a:cubicBezTo>
                      <a:pt x="255" y="609"/>
                      <a:pt x="246" y="613"/>
                      <a:pt x="246" y="613"/>
                    </a:cubicBezTo>
                    <a:cubicBezTo>
                      <a:pt x="228" y="611"/>
                      <a:pt x="209" y="609"/>
                      <a:pt x="189" y="611"/>
                    </a:cubicBezTo>
                    <a:cubicBezTo>
                      <a:pt x="184" y="613"/>
                      <a:pt x="180" y="614"/>
                      <a:pt x="175" y="617"/>
                    </a:cubicBezTo>
                    <a:cubicBezTo>
                      <a:pt x="173" y="619"/>
                      <a:pt x="173" y="620"/>
                      <a:pt x="173" y="622"/>
                    </a:cubicBezTo>
                    <a:cubicBezTo>
                      <a:pt x="172" y="623"/>
                      <a:pt x="169" y="623"/>
                      <a:pt x="169" y="625"/>
                    </a:cubicBezTo>
                    <a:cubicBezTo>
                      <a:pt x="163" y="634"/>
                      <a:pt x="167" y="641"/>
                      <a:pt x="158" y="645"/>
                    </a:cubicBezTo>
                    <a:cubicBezTo>
                      <a:pt x="153" y="648"/>
                      <a:pt x="149" y="652"/>
                      <a:pt x="144" y="655"/>
                    </a:cubicBezTo>
                    <a:cubicBezTo>
                      <a:pt x="141" y="656"/>
                      <a:pt x="135" y="659"/>
                      <a:pt x="135" y="659"/>
                    </a:cubicBezTo>
                    <a:cubicBezTo>
                      <a:pt x="133" y="664"/>
                      <a:pt x="130" y="666"/>
                      <a:pt x="130" y="669"/>
                    </a:cubicBezTo>
                    <a:cubicBezTo>
                      <a:pt x="128" y="677"/>
                      <a:pt x="132" y="691"/>
                      <a:pt x="124" y="698"/>
                    </a:cubicBezTo>
                    <a:cubicBezTo>
                      <a:pt x="118" y="703"/>
                      <a:pt x="108" y="709"/>
                      <a:pt x="101" y="711"/>
                    </a:cubicBezTo>
                    <a:cubicBezTo>
                      <a:pt x="101" y="711"/>
                      <a:pt x="90" y="716"/>
                      <a:pt x="87" y="716"/>
                    </a:cubicBezTo>
                    <a:cubicBezTo>
                      <a:pt x="85" y="717"/>
                      <a:pt x="82" y="717"/>
                      <a:pt x="82" y="717"/>
                    </a:cubicBezTo>
                    <a:cubicBezTo>
                      <a:pt x="76" y="725"/>
                      <a:pt x="68" y="733"/>
                      <a:pt x="60" y="738"/>
                    </a:cubicBezTo>
                    <a:cubicBezTo>
                      <a:pt x="56" y="745"/>
                      <a:pt x="53" y="755"/>
                      <a:pt x="46" y="759"/>
                    </a:cubicBezTo>
                    <a:cubicBezTo>
                      <a:pt x="43" y="764"/>
                      <a:pt x="37" y="767"/>
                      <a:pt x="31" y="773"/>
                    </a:cubicBezTo>
                    <a:cubicBezTo>
                      <a:pt x="26" y="780"/>
                      <a:pt x="25" y="789"/>
                      <a:pt x="23" y="797"/>
                    </a:cubicBezTo>
                    <a:cubicBezTo>
                      <a:pt x="20" y="803"/>
                      <a:pt x="19" y="809"/>
                      <a:pt x="17" y="816"/>
                    </a:cubicBezTo>
                    <a:cubicBezTo>
                      <a:pt x="15" y="817"/>
                      <a:pt x="14" y="824"/>
                      <a:pt x="14" y="824"/>
                    </a:cubicBezTo>
                    <a:cubicBezTo>
                      <a:pt x="15" y="831"/>
                      <a:pt x="26" y="842"/>
                      <a:pt x="26" y="842"/>
                    </a:cubicBezTo>
                    <a:cubicBezTo>
                      <a:pt x="26" y="847"/>
                      <a:pt x="17" y="855"/>
                      <a:pt x="17" y="855"/>
                    </a:cubicBezTo>
                    <a:cubicBezTo>
                      <a:pt x="14" y="863"/>
                      <a:pt x="17" y="867"/>
                      <a:pt x="25" y="870"/>
                    </a:cubicBezTo>
                    <a:cubicBezTo>
                      <a:pt x="28" y="884"/>
                      <a:pt x="17" y="902"/>
                      <a:pt x="6" y="909"/>
                    </a:cubicBezTo>
                    <a:cubicBezTo>
                      <a:pt x="0" y="927"/>
                      <a:pt x="5" y="927"/>
                      <a:pt x="12" y="941"/>
                    </a:cubicBezTo>
                    <a:cubicBezTo>
                      <a:pt x="23" y="963"/>
                      <a:pt x="29" y="969"/>
                      <a:pt x="53" y="977"/>
                    </a:cubicBezTo>
                    <a:cubicBezTo>
                      <a:pt x="60" y="986"/>
                      <a:pt x="56" y="983"/>
                      <a:pt x="63" y="989"/>
                    </a:cubicBezTo>
                    <a:cubicBezTo>
                      <a:pt x="62" y="994"/>
                      <a:pt x="59" y="997"/>
                      <a:pt x="59" y="1002"/>
                    </a:cubicBezTo>
                    <a:cubicBezTo>
                      <a:pt x="57" y="1009"/>
                      <a:pt x="70" y="1020"/>
                      <a:pt x="74" y="1027"/>
                    </a:cubicBezTo>
                    <a:cubicBezTo>
                      <a:pt x="77" y="1031"/>
                      <a:pt x="91" y="1036"/>
                      <a:pt x="91" y="1036"/>
                    </a:cubicBezTo>
                    <a:cubicBezTo>
                      <a:pt x="94" y="1036"/>
                      <a:pt x="96" y="1036"/>
                      <a:pt x="98" y="1034"/>
                    </a:cubicBezTo>
                    <a:cubicBezTo>
                      <a:pt x="99" y="1034"/>
                      <a:pt x="98" y="1031"/>
                      <a:pt x="99" y="1030"/>
                    </a:cubicBezTo>
                    <a:cubicBezTo>
                      <a:pt x="101" y="1030"/>
                      <a:pt x="107" y="1038"/>
                      <a:pt x="108" y="1038"/>
                    </a:cubicBezTo>
                    <a:cubicBezTo>
                      <a:pt x="119" y="1047"/>
                      <a:pt x="133" y="1055"/>
                      <a:pt x="146" y="1059"/>
                    </a:cubicBezTo>
                    <a:cubicBezTo>
                      <a:pt x="149" y="1067"/>
                      <a:pt x="152" y="1066"/>
                      <a:pt x="159" y="1064"/>
                    </a:cubicBezTo>
                    <a:cubicBezTo>
                      <a:pt x="163" y="1061"/>
                      <a:pt x="166" y="1059"/>
                      <a:pt x="169" y="1058"/>
                    </a:cubicBezTo>
                    <a:cubicBezTo>
                      <a:pt x="172" y="1056"/>
                      <a:pt x="178" y="1055"/>
                      <a:pt x="178" y="1055"/>
                    </a:cubicBezTo>
                    <a:cubicBezTo>
                      <a:pt x="192" y="1059"/>
                      <a:pt x="209" y="1061"/>
                      <a:pt x="224" y="1063"/>
                    </a:cubicBezTo>
                    <a:cubicBezTo>
                      <a:pt x="231" y="1067"/>
                      <a:pt x="229" y="1070"/>
                      <a:pt x="238" y="1069"/>
                    </a:cubicBezTo>
                    <a:cubicBezTo>
                      <a:pt x="238" y="1063"/>
                      <a:pt x="238" y="1056"/>
                      <a:pt x="238" y="1050"/>
                    </a:cubicBezTo>
                    <a:cubicBezTo>
                      <a:pt x="241" y="1041"/>
                      <a:pt x="257" y="1059"/>
                      <a:pt x="260" y="1061"/>
                    </a:cubicBezTo>
                    <a:cubicBezTo>
                      <a:pt x="266" y="1050"/>
                      <a:pt x="279" y="1052"/>
                      <a:pt x="291" y="1050"/>
                    </a:cubicBezTo>
                    <a:cubicBezTo>
                      <a:pt x="297" y="1049"/>
                      <a:pt x="302" y="1044"/>
                      <a:pt x="308" y="1041"/>
                    </a:cubicBezTo>
                    <a:cubicBezTo>
                      <a:pt x="319" y="1042"/>
                      <a:pt x="330" y="1045"/>
                      <a:pt x="341" y="1049"/>
                    </a:cubicBezTo>
                    <a:cubicBezTo>
                      <a:pt x="342" y="1050"/>
                      <a:pt x="344" y="1055"/>
                      <a:pt x="344" y="1058"/>
                    </a:cubicBezTo>
                    <a:cubicBezTo>
                      <a:pt x="344" y="1061"/>
                      <a:pt x="342" y="1067"/>
                      <a:pt x="342" y="1067"/>
                    </a:cubicBezTo>
                    <a:cubicBezTo>
                      <a:pt x="347" y="1070"/>
                      <a:pt x="355" y="1072"/>
                      <a:pt x="361" y="1075"/>
                    </a:cubicBezTo>
                    <a:cubicBezTo>
                      <a:pt x="362" y="1075"/>
                      <a:pt x="365" y="1077"/>
                      <a:pt x="365" y="1077"/>
                    </a:cubicBezTo>
                    <a:cubicBezTo>
                      <a:pt x="375" y="1074"/>
                      <a:pt x="384" y="1074"/>
                      <a:pt x="393" y="1080"/>
                    </a:cubicBezTo>
                    <a:cubicBezTo>
                      <a:pt x="396" y="1083"/>
                      <a:pt x="398" y="1088"/>
                      <a:pt x="401" y="1092"/>
                    </a:cubicBezTo>
                    <a:cubicBezTo>
                      <a:pt x="404" y="1095"/>
                      <a:pt x="407" y="1102"/>
                      <a:pt x="407" y="1102"/>
                    </a:cubicBezTo>
                    <a:cubicBezTo>
                      <a:pt x="404" y="1114"/>
                      <a:pt x="399" y="1127"/>
                      <a:pt x="396" y="1138"/>
                    </a:cubicBezTo>
                    <a:cubicBezTo>
                      <a:pt x="393" y="1147"/>
                      <a:pt x="395" y="1141"/>
                      <a:pt x="389" y="1152"/>
                    </a:cubicBezTo>
                    <a:cubicBezTo>
                      <a:pt x="387" y="1153"/>
                      <a:pt x="385" y="1156"/>
                      <a:pt x="385" y="1156"/>
                    </a:cubicBezTo>
                    <a:cubicBezTo>
                      <a:pt x="389" y="1185"/>
                      <a:pt x="396" y="1180"/>
                      <a:pt x="410" y="1197"/>
                    </a:cubicBezTo>
                    <a:cubicBezTo>
                      <a:pt x="427" y="1219"/>
                      <a:pt x="440" y="1239"/>
                      <a:pt x="447" y="1266"/>
                    </a:cubicBezTo>
                    <a:cubicBezTo>
                      <a:pt x="446" y="1280"/>
                      <a:pt x="452" y="1314"/>
                      <a:pt x="435" y="1325"/>
                    </a:cubicBezTo>
                    <a:cubicBezTo>
                      <a:pt x="427" y="1347"/>
                      <a:pt x="433" y="1325"/>
                      <a:pt x="430" y="1367"/>
                    </a:cubicBezTo>
                    <a:cubicBezTo>
                      <a:pt x="429" y="1377"/>
                      <a:pt x="421" y="1381"/>
                      <a:pt x="418" y="1391"/>
                    </a:cubicBezTo>
                    <a:cubicBezTo>
                      <a:pt x="421" y="1413"/>
                      <a:pt x="430" y="1422"/>
                      <a:pt x="446" y="1438"/>
                    </a:cubicBezTo>
                    <a:cubicBezTo>
                      <a:pt x="449" y="1441"/>
                      <a:pt x="450" y="1442"/>
                      <a:pt x="452" y="1447"/>
                    </a:cubicBezTo>
                    <a:cubicBezTo>
                      <a:pt x="454" y="1450"/>
                      <a:pt x="455" y="1456"/>
                      <a:pt x="455" y="1456"/>
                    </a:cubicBezTo>
                    <a:cubicBezTo>
                      <a:pt x="457" y="1475"/>
                      <a:pt x="458" y="1488"/>
                      <a:pt x="460" y="1505"/>
                    </a:cubicBezTo>
                    <a:cubicBezTo>
                      <a:pt x="461" y="1514"/>
                      <a:pt x="461" y="1511"/>
                      <a:pt x="464" y="1522"/>
                    </a:cubicBezTo>
                    <a:cubicBezTo>
                      <a:pt x="466" y="1524"/>
                      <a:pt x="466" y="1527"/>
                      <a:pt x="466" y="1527"/>
                    </a:cubicBezTo>
                    <a:cubicBezTo>
                      <a:pt x="468" y="1542"/>
                      <a:pt x="469" y="1552"/>
                      <a:pt x="481" y="1561"/>
                    </a:cubicBezTo>
                    <a:cubicBezTo>
                      <a:pt x="485" y="1566"/>
                      <a:pt x="488" y="1569"/>
                      <a:pt x="494" y="1572"/>
                    </a:cubicBezTo>
                    <a:cubicBezTo>
                      <a:pt x="497" y="1585"/>
                      <a:pt x="503" y="1597"/>
                      <a:pt x="506" y="1610"/>
                    </a:cubicBezTo>
                    <a:cubicBezTo>
                      <a:pt x="506" y="1614"/>
                      <a:pt x="508" y="1619"/>
                      <a:pt x="505" y="1622"/>
                    </a:cubicBezTo>
                    <a:cubicBezTo>
                      <a:pt x="503" y="1625"/>
                      <a:pt x="497" y="1628"/>
                      <a:pt x="497" y="1628"/>
                    </a:cubicBezTo>
                    <a:cubicBezTo>
                      <a:pt x="488" y="1642"/>
                      <a:pt x="509" y="1644"/>
                      <a:pt x="517" y="1644"/>
                    </a:cubicBezTo>
                    <a:cubicBezTo>
                      <a:pt x="539" y="1639"/>
                      <a:pt x="557" y="1635"/>
                      <a:pt x="579" y="1633"/>
                    </a:cubicBezTo>
                    <a:cubicBezTo>
                      <a:pt x="598" y="1630"/>
                      <a:pt x="613" y="1627"/>
                      <a:pt x="632" y="1624"/>
                    </a:cubicBezTo>
                    <a:cubicBezTo>
                      <a:pt x="635" y="1624"/>
                      <a:pt x="638" y="1622"/>
                      <a:pt x="641" y="1621"/>
                    </a:cubicBezTo>
                    <a:cubicBezTo>
                      <a:pt x="642" y="1621"/>
                      <a:pt x="644" y="1619"/>
                      <a:pt x="646" y="1617"/>
                    </a:cubicBezTo>
                    <a:cubicBezTo>
                      <a:pt x="649" y="1617"/>
                      <a:pt x="655" y="1616"/>
                      <a:pt x="655" y="1616"/>
                    </a:cubicBezTo>
                    <a:cubicBezTo>
                      <a:pt x="659" y="1610"/>
                      <a:pt x="664" y="1603"/>
                      <a:pt x="670" y="1600"/>
                    </a:cubicBezTo>
                    <a:cubicBezTo>
                      <a:pt x="675" y="1594"/>
                      <a:pt x="678" y="1591"/>
                      <a:pt x="683" y="1588"/>
                    </a:cubicBezTo>
                    <a:cubicBezTo>
                      <a:pt x="687" y="1581"/>
                      <a:pt x="697" y="1577"/>
                      <a:pt x="704" y="1574"/>
                    </a:cubicBezTo>
                    <a:cubicBezTo>
                      <a:pt x="715" y="1563"/>
                      <a:pt x="726" y="1550"/>
                      <a:pt x="731" y="1535"/>
                    </a:cubicBezTo>
                    <a:cubicBezTo>
                      <a:pt x="731" y="1531"/>
                      <a:pt x="729" y="1528"/>
                      <a:pt x="729" y="1525"/>
                    </a:cubicBezTo>
                    <a:cubicBezTo>
                      <a:pt x="729" y="1494"/>
                      <a:pt x="737" y="1505"/>
                      <a:pt x="754" y="1494"/>
                    </a:cubicBezTo>
                    <a:cubicBezTo>
                      <a:pt x="759" y="1488"/>
                      <a:pt x="762" y="1483"/>
                      <a:pt x="765" y="1475"/>
                    </a:cubicBezTo>
                    <a:cubicBezTo>
                      <a:pt x="763" y="1458"/>
                      <a:pt x="765" y="1439"/>
                      <a:pt x="755" y="1424"/>
                    </a:cubicBezTo>
                    <a:cubicBezTo>
                      <a:pt x="759" y="1413"/>
                      <a:pt x="771" y="1419"/>
                      <a:pt x="779" y="1422"/>
                    </a:cubicBezTo>
                    <a:cubicBezTo>
                      <a:pt x="782" y="1427"/>
                      <a:pt x="782" y="1435"/>
                      <a:pt x="785" y="1427"/>
                    </a:cubicBezTo>
                    <a:cubicBezTo>
                      <a:pt x="786" y="1416"/>
                      <a:pt x="786" y="1405"/>
                      <a:pt x="786" y="1396"/>
                    </a:cubicBezTo>
                    <a:cubicBezTo>
                      <a:pt x="788" y="1386"/>
                      <a:pt x="810" y="1385"/>
                      <a:pt x="817" y="1380"/>
                    </a:cubicBezTo>
                    <a:cubicBezTo>
                      <a:pt x="820" y="1374"/>
                      <a:pt x="831" y="1367"/>
                      <a:pt x="837" y="1363"/>
                    </a:cubicBezTo>
                    <a:cubicBezTo>
                      <a:pt x="841" y="1361"/>
                      <a:pt x="847" y="1356"/>
                      <a:pt x="847" y="1356"/>
                    </a:cubicBezTo>
                    <a:cubicBezTo>
                      <a:pt x="855" y="1345"/>
                      <a:pt x="845" y="1333"/>
                      <a:pt x="844" y="1320"/>
                    </a:cubicBezTo>
                    <a:cubicBezTo>
                      <a:pt x="845" y="1310"/>
                      <a:pt x="847" y="1308"/>
                      <a:pt x="850" y="1299"/>
                    </a:cubicBezTo>
                    <a:cubicBezTo>
                      <a:pt x="847" y="1288"/>
                      <a:pt x="842" y="1288"/>
                      <a:pt x="834" y="1280"/>
                    </a:cubicBezTo>
                    <a:cubicBezTo>
                      <a:pt x="833" y="1275"/>
                      <a:pt x="830" y="1266"/>
                      <a:pt x="830" y="1266"/>
                    </a:cubicBezTo>
                    <a:cubicBezTo>
                      <a:pt x="831" y="1250"/>
                      <a:pt x="831" y="1236"/>
                      <a:pt x="831" y="1220"/>
                    </a:cubicBezTo>
                    <a:cubicBezTo>
                      <a:pt x="833" y="1192"/>
                      <a:pt x="861" y="1183"/>
                      <a:pt x="876" y="1166"/>
                    </a:cubicBezTo>
                    <a:cubicBezTo>
                      <a:pt x="879" y="1160"/>
                      <a:pt x="884" y="1160"/>
                      <a:pt x="885" y="1153"/>
                    </a:cubicBezTo>
                    <a:cubicBezTo>
                      <a:pt x="890" y="1144"/>
                      <a:pt x="889" y="1142"/>
                      <a:pt x="895" y="1136"/>
                    </a:cubicBezTo>
                    <a:cubicBezTo>
                      <a:pt x="898" y="1127"/>
                      <a:pt x="906" y="1114"/>
                      <a:pt x="915" y="1111"/>
                    </a:cubicBezTo>
                    <a:cubicBezTo>
                      <a:pt x="920" y="1105"/>
                      <a:pt x="924" y="1099"/>
                      <a:pt x="930" y="1094"/>
                    </a:cubicBezTo>
                    <a:cubicBezTo>
                      <a:pt x="935" y="1089"/>
                      <a:pt x="938" y="1089"/>
                      <a:pt x="943" y="1084"/>
                    </a:cubicBezTo>
                    <a:cubicBezTo>
                      <a:pt x="947" y="1080"/>
                      <a:pt x="949" y="1078"/>
                      <a:pt x="955" y="1077"/>
                    </a:cubicBezTo>
                    <a:cubicBezTo>
                      <a:pt x="961" y="1066"/>
                      <a:pt x="958" y="1069"/>
                      <a:pt x="966" y="1064"/>
                    </a:cubicBezTo>
                    <a:cubicBezTo>
                      <a:pt x="972" y="1055"/>
                      <a:pt x="978" y="1045"/>
                      <a:pt x="983" y="1036"/>
                    </a:cubicBezTo>
                    <a:cubicBezTo>
                      <a:pt x="988" y="1030"/>
                      <a:pt x="989" y="1019"/>
                      <a:pt x="991" y="1013"/>
                    </a:cubicBezTo>
                    <a:cubicBezTo>
                      <a:pt x="994" y="1003"/>
                      <a:pt x="992" y="1009"/>
                      <a:pt x="998" y="999"/>
                    </a:cubicBezTo>
                    <a:cubicBezTo>
                      <a:pt x="1003" y="992"/>
                      <a:pt x="1003" y="984"/>
                      <a:pt x="1005" y="977"/>
                    </a:cubicBezTo>
                    <a:cubicBezTo>
                      <a:pt x="1003" y="966"/>
                      <a:pt x="1000" y="970"/>
                      <a:pt x="989" y="974"/>
                    </a:cubicBezTo>
                    <a:cubicBezTo>
                      <a:pt x="971" y="986"/>
                      <a:pt x="941" y="983"/>
                      <a:pt x="921" y="983"/>
                    </a:cubicBezTo>
                    <a:cubicBezTo>
                      <a:pt x="892" y="981"/>
                      <a:pt x="895" y="977"/>
                      <a:pt x="878" y="961"/>
                    </a:cubicBezTo>
                    <a:cubicBezTo>
                      <a:pt x="875" y="949"/>
                      <a:pt x="867" y="944"/>
                      <a:pt x="858" y="936"/>
                    </a:cubicBezTo>
                    <a:cubicBezTo>
                      <a:pt x="853" y="933"/>
                      <a:pt x="844" y="930"/>
                      <a:pt x="844" y="930"/>
                    </a:cubicBezTo>
                    <a:cubicBezTo>
                      <a:pt x="837" y="909"/>
                      <a:pt x="828" y="891"/>
                      <a:pt x="817" y="872"/>
                    </a:cubicBezTo>
                    <a:cubicBezTo>
                      <a:pt x="811" y="866"/>
                      <a:pt x="816" y="869"/>
                      <a:pt x="805" y="863"/>
                    </a:cubicBezTo>
                    <a:cubicBezTo>
                      <a:pt x="802" y="859"/>
                      <a:pt x="796" y="856"/>
                      <a:pt x="796" y="856"/>
                    </a:cubicBezTo>
                    <a:cubicBezTo>
                      <a:pt x="786" y="842"/>
                      <a:pt x="794" y="825"/>
                      <a:pt x="785" y="813"/>
                    </a:cubicBezTo>
                    <a:cubicBezTo>
                      <a:pt x="774" y="794"/>
                      <a:pt x="759" y="772"/>
                      <a:pt x="745" y="758"/>
                    </a:cubicBezTo>
                    <a:cubicBezTo>
                      <a:pt x="742" y="744"/>
                      <a:pt x="737" y="736"/>
                      <a:pt x="729" y="723"/>
                    </a:cubicBezTo>
                    <a:cubicBezTo>
                      <a:pt x="726" y="720"/>
                      <a:pt x="723" y="709"/>
                      <a:pt x="723" y="709"/>
                    </a:cubicBezTo>
                    <a:cubicBezTo>
                      <a:pt x="740" y="705"/>
                      <a:pt x="757" y="733"/>
                      <a:pt x="766" y="744"/>
                    </a:cubicBezTo>
                    <a:cubicBezTo>
                      <a:pt x="771" y="758"/>
                      <a:pt x="771" y="759"/>
                      <a:pt x="786" y="764"/>
                    </a:cubicBezTo>
                    <a:cubicBezTo>
                      <a:pt x="793" y="766"/>
                      <a:pt x="800" y="773"/>
                      <a:pt x="800" y="773"/>
                    </a:cubicBezTo>
                    <a:cubicBezTo>
                      <a:pt x="803" y="780"/>
                      <a:pt x="808" y="784"/>
                      <a:pt x="813" y="791"/>
                    </a:cubicBezTo>
                    <a:cubicBezTo>
                      <a:pt x="813" y="803"/>
                      <a:pt x="814" y="809"/>
                      <a:pt x="817" y="819"/>
                    </a:cubicBezTo>
                    <a:cubicBezTo>
                      <a:pt x="819" y="842"/>
                      <a:pt x="820" y="841"/>
                      <a:pt x="839" y="847"/>
                    </a:cubicBezTo>
                    <a:cubicBezTo>
                      <a:pt x="844" y="852"/>
                      <a:pt x="847" y="856"/>
                      <a:pt x="851" y="861"/>
                    </a:cubicBezTo>
                    <a:cubicBezTo>
                      <a:pt x="851" y="863"/>
                      <a:pt x="853" y="864"/>
                      <a:pt x="853" y="866"/>
                    </a:cubicBezTo>
                    <a:cubicBezTo>
                      <a:pt x="853" y="869"/>
                      <a:pt x="853" y="874"/>
                      <a:pt x="855" y="877"/>
                    </a:cubicBezTo>
                    <a:cubicBezTo>
                      <a:pt x="856" y="884"/>
                      <a:pt x="870" y="889"/>
                      <a:pt x="875" y="894"/>
                    </a:cubicBezTo>
                    <a:cubicBezTo>
                      <a:pt x="887" y="927"/>
                      <a:pt x="870" y="945"/>
                      <a:pt x="910" y="955"/>
                    </a:cubicBezTo>
                    <a:cubicBezTo>
                      <a:pt x="921" y="953"/>
                      <a:pt x="926" y="955"/>
                      <a:pt x="933" y="949"/>
                    </a:cubicBezTo>
                    <a:cubicBezTo>
                      <a:pt x="938" y="942"/>
                      <a:pt x="944" y="941"/>
                      <a:pt x="951" y="936"/>
                    </a:cubicBezTo>
                    <a:cubicBezTo>
                      <a:pt x="972" y="924"/>
                      <a:pt x="978" y="920"/>
                      <a:pt x="1003" y="916"/>
                    </a:cubicBezTo>
                    <a:cubicBezTo>
                      <a:pt x="1009" y="914"/>
                      <a:pt x="1017" y="911"/>
                      <a:pt x="1025" y="909"/>
                    </a:cubicBezTo>
                    <a:cubicBezTo>
                      <a:pt x="1031" y="906"/>
                      <a:pt x="1036" y="899"/>
                      <a:pt x="1042" y="897"/>
                    </a:cubicBezTo>
                    <a:cubicBezTo>
                      <a:pt x="1051" y="894"/>
                      <a:pt x="1060" y="894"/>
                      <a:pt x="1068" y="888"/>
                    </a:cubicBezTo>
                    <a:cubicBezTo>
                      <a:pt x="1073" y="881"/>
                      <a:pt x="1079" y="877"/>
                      <a:pt x="1084" y="869"/>
                    </a:cubicBezTo>
                    <a:cubicBezTo>
                      <a:pt x="1087" y="861"/>
                      <a:pt x="1088" y="850"/>
                      <a:pt x="1098" y="844"/>
                    </a:cubicBezTo>
                    <a:cubicBezTo>
                      <a:pt x="1104" y="836"/>
                      <a:pt x="1105" y="825"/>
                      <a:pt x="1108" y="816"/>
                    </a:cubicBezTo>
                    <a:cubicBezTo>
                      <a:pt x="1110" y="811"/>
                      <a:pt x="1115" y="808"/>
                      <a:pt x="1116" y="803"/>
                    </a:cubicBezTo>
                    <a:cubicBezTo>
                      <a:pt x="1110" y="800"/>
                      <a:pt x="1110" y="805"/>
                      <a:pt x="1102" y="808"/>
                    </a:cubicBezTo>
                    <a:cubicBezTo>
                      <a:pt x="1099" y="802"/>
                      <a:pt x="1104" y="795"/>
                      <a:pt x="1098" y="792"/>
                    </a:cubicBezTo>
                    <a:cubicBezTo>
                      <a:pt x="1094" y="789"/>
                      <a:pt x="1084" y="788"/>
                      <a:pt x="1084" y="788"/>
                    </a:cubicBezTo>
                    <a:cubicBezTo>
                      <a:pt x="1077" y="780"/>
                      <a:pt x="1076" y="783"/>
                      <a:pt x="1067" y="786"/>
                    </a:cubicBezTo>
                    <a:cubicBezTo>
                      <a:pt x="1064" y="788"/>
                      <a:pt x="1057" y="789"/>
                      <a:pt x="1057" y="789"/>
                    </a:cubicBezTo>
                    <a:cubicBezTo>
                      <a:pt x="1054" y="789"/>
                      <a:pt x="1051" y="789"/>
                      <a:pt x="1048" y="788"/>
                    </a:cubicBezTo>
                    <a:cubicBezTo>
                      <a:pt x="1046" y="786"/>
                      <a:pt x="1045" y="778"/>
                      <a:pt x="1045" y="778"/>
                    </a:cubicBezTo>
                    <a:cubicBezTo>
                      <a:pt x="1046" y="778"/>
                      <a:pt x="1048" y="777"/>
                      <a:pt x="1050" y="775"/>
                    </a:cubicBezTo>
                    <a:cubicBezTo>
                      <a:pt x="1060" y="772"/>
                      <a:pt x="1067" y="778"/>
                      <a:pt x="1060" y="763"/>
                    </a:cubicBezTo>
                    <a:cubicBezTo>
                      <a:pt x="1059" y="763"/>
                      <a:pt x="1057" y="761"/>
                      <a:pt x="1056" y="761"/>
                    </a:cubicBezTo>
                    <a:cubicBezTo>
                      <a:pt x="1053" y="761"/>
                      <a:pt x="1048" y="761"/>
                      <a:pt x="1046" y="763"/>
                    </a:cubicBezTo>
                    <a:cubicBezTo>
                      <a:pt x="1046" y="764"/>
                      <a:pt x="1045" y="766"/>
                      <a:pt x="1043" y="767"/>
                    </a:cubicBezTo>
                    <a:cubicBezTo>
                      <a:pt x="1036" y="775"/>
                      <a:pt x="1025" y="777"/>
                      <a:pt x="1016" y="780"/>
                    </a:cubicBezTo>
                    <a:cubicBezTo>
                      <a:pt x="1011" y="780"/>
                      <a:pt x="1006" y="778"/>
                      <a:pt x="1003" y="777"/>
                    </a:cubicBezTo>
                    <a:cubicBezTo>
                      <a:pt x="1002" y="777"/>
                      <a:pt x="997" y="775"/>
                      <a:pt x="997" y="775"/>
                    </a:cubicBezTo>
                    <a:cubicBezTo>
                      <a:pt x="988" y="763"/>
                      <a:pt x="986" y="761"/>
                      <a:pt x="971" y="758"/>
                    </a:cubicBezTo>
                    <a:cubicBezTo>
                      <a:pt x="971" y="753"/>
                      <a:pt x="974" y="747"/>
                      <a:pt x="971" y="742"/>
                    </a:cubicBezTo>
                    <a:cubicBezTo>
                      <a:pt x="969" y="739"/>
                      <a:pt x="960" y="736"/>
                      <a:pt x="957" y="734"/>
                    </a:cubicBezTo>
                    <a:cubicBezTo>
                      <a:pt x="954" y="733"/>
                      <a:pt x="947" y="731"/>
                      <a:pt x="947" y="731"/>
                    </a:cubicBezTo>
                    <a:cubicBezTo>
                      <a:pt x="941" y="725"/>
                      <a:pt x="935" y="722"/>
                      <a:pt x="929" y="716"/>
                    </a:cubicBezTo>
                    <a:cubicBezTo>
                      <a:pt x="930" y="706"/>
                      <a:pt x="932" y="700"/>
                      <a:pt x="941" y="697"/>
                    </a:cubicBezTo>
                    <a:cubicBezTo>
                      <a:pt x="955" y="698"/>
                      <a:pt x="968" y="702"/>
                      <a:pt x="980" y="705"/>
                    </a:cubicBezTo>
                    <a:cubicBezTo>
                      <a:pt x="986" y="711"/>
                      <a:pt x="988" y="716"/>
                      <a:pt x="995" y="720"/>
                    </a:cubicBezTo>
                    <a:cubicBezTo>
                      <a:pt x="1005" y="734"/>
                      <a:pt x="1012" y="736"/>
                      <a:pt x="1025" y="744"/>
                    </a:cubicBezTo>
                    <a:cubicBezTo>
                      <a:pt x="1033" y="742"/>
                      <a:pt x="1045" y="747"/>
                      <a:pt x="1051" y="741"/>
                    </a:cubicBezTo>
                    <a:cubicBezTo>
                      <a:pt x="1060" y="733"/>
                      <a:pt x="1048" y="738"/>
                      <a:pt x="1059" y="734"/>
                    </a:cubicBezTo>
                    <a:cubicBezTo>
                      <a:pt x="1064" y="738"/>
                      <a:pt x="1068" y="739"/>
                      <a:pt x="1073" y="742"/>
                    </a:cubicBezTo>
                    <a:cubicBezTo>
                      <a:pt x="1079" y="752"/>
                      <a:pt x="1093" y="750"/>
                      <a:pt x="1104" y="753"/>
                    </a:cubicBezTo>
                    <a:cubicBezTo>
                      <a:pt x="1121" y="764"/>
                      <a:pt x="1110" y="759"/>
                      <a:pt x="1141" y="761"/>
                    </a:cubicBezTo>
                    <a:cubicBezTo>
                      <a:pt x="1152" y="763"/>
                      <a:pt x="1156" y="766"/>
                      <a:pt x="1163" y="775"/>
                    </a:cubicBezTo>
                    <a:cubicBezTo>
                      <a:pt x="1159" y="788"/>
                      <a:pt x="1167" y="781"/>
                      <a:pt x="1173" y="777"/>
                    </a:cubicBezTo>
                    <a:cubicBezTo>
                      <a:pt x="1175" y="770"/>
                      <a:pt x="1178" y="770"/>
                      <a:pt x="1181" y="764"/>
                    </a:cubicBezTo>
                    <a:cubicBezTo>
                      <a:pt x="1190" y="767"/>
                      <a:pt x="1189" y="772"/>
                      <a:pt x="1187" y="783"/>
                    </a:cubicBezTo>
                    <a:cubicBezTo>
                      <a:pt x="1195" y="789"/>
                      <a:pt x="1206" y="786"/>
                      <a:pt x="1215" y="789"/>
                    </a:cubicBezTo>
                    <a:cubicBezTo>
                      <a:pt x="1221" y="791"/>
                      <a:pt x="1226" y="797"/>
                      <a:pt x="1234" y="800"/>
                    </a:cubicBezTo>
                    <a:cubicBezTo>
                      <a:pt x="1245" y="803"/>
                      <a:pt x="1255" y="808"/>
                      <a:pt x="1265" y="816"/>
                    </a:cubicBezTo>
                    <a:cubicBezTo>
                      <a:pt x="1268" y="827"/>
                      <a:pt x="1272" y="831"/>
                      <a:pt x="1282" y="834"/>
                    </a:cubicBezTo>
                    <a:cubicBezTo>
                      <a:pt x="1286" y="842"/>
                      <a:pt x="1288" y="847"/>
                      <a:pt x="1296" y="852"/>
                    </a:cubicBezTo>
                    <a:cubicBezTo>
                      <a:pt x="1308" y="849"/>
                      <a:pt x="1302" y="850"/>
                      <a:pt x="1314" y="847"/>
                    </a:cubicBezTo>
                    <a:cubicBezTo>
                      <a:pt x="1316" y="845"/>
                      <a:pt x="1319" y="845"/>
                      <a:pt x="1319" y="845"/>
                    </a:cubicBezTo>
                    <a:cubicBezTo>
                      <a:pt x="1328" y="852"/>
                      <a:pt x="1322" y="842"/>
                      <a:pt x="1319" y="839"/>
                    </a:cubicBezTo>
                    <a:cubicBezTo>
                      <a:pt x="1316" y="844"/>
                      <a:pt x="1311" y="847"/>
                      <a:pt x="1310" y="853"/>
                    </a:cubicBezTo>
                    <a:cubicBezTo>
                      <a:pt x="1310" y="856"/>
                      <a:pt x="1307" y="863"/>
                      <a:pt x="1307" y="863"/>
                    </a:cubicBezTo>
                    <a:cubicBezTo>
                      <a:pt x="1308" y="869"/>
                      <a:pt x="1310" y="880"/>
                      <a:pt x="1319" y="880"/>
                    </a:cubicBezTo>
                    <a:lnTo>
                      <a:pt x="1320" y="916"/>
                    </a:lnTo>
                    <a:lnTo>
                      <a:pt x="1348" y="1005"/>
                    </a:lnTo>
                    <a:lnTo>
                      <a:pt x="1373" y="1033"/>
                    </a:lnTo>
                    <a:lnTo>
                      <a:pt x="1416" y="994"/>
                    </a:lnTo>
                    <a:lnTo>
                      <a:pt x="1413" y="967"/>
                    </a:lnTo>
                    <a:lnTo>
                      <a:pt x="1424" y="959"/>
                    </a:lnTo>
                    <a:lnTo>
                      <a:pt x="1423" y="925"/>
                    </a:lnTo>
                    <a:lnTo>
                      <a:pt x="1452" y="916"/>
                    </a:lnTo>
                    <a:lnTo>
                      <a:pt x="1520" y="855"/>
                    </a:lnTo>
                    <a:lnTo>
                      <a:pt x="1533" y="839"/>
                    </a:lnTo>
                    <a:lnTo>
                      <a:pt x="1588" y="824"/>
                    </a:lnTo>
                    <a:lnTo>
                      <a:pt x="1608" y="847"/>
                    </a:lnTo>
                    <a:lnTo>
                      <a:pt x="1602" y="858"/>
                    </a:lnTo>
                    <a:lnTo>
                      <a:pt x="1619" y="875"/>
                    </a:lnTo>
                    <a:lnTo>
                      <a:pt x="1624" y="899"/>
                    </a:lnTo>
                    <a:lnTo>
                      <a:pt x="1641" y="906"/>
                    </a:lnTo>
                    <a:lnTo>
                      <a:pt x="1677" y="892"/>
                    </a:lnTo>
                    <a:lnTo>
                      <a:pt x="1675" y="975"/>
                    </a:lnTo>
                    <a:lnTo>
                      <a:pt x="1684" y="956"/>
                    </a:lnTo>
                    <a:lnTo>
                      <a:pt x="1707" y="1000"/>
                    </a:lnTo>
                    <a:lnTo>
                      <a:pt x="1704" y="1030"/>
                    </a:lnTo>
                    <a:lnTo>
                      <a:pt x="1718" y="1013"/>
                    </a:lnTo>
                    <a:lnTo>
                      <a:pt x="1721" y="997"/>
                    </a:lnTo>
                    <a:lnTo>
                      <a:pt x="1738" y="972"/>
                    </a:lnTo>
                    <a:lnTo>
                      <a:pt x="1728" y="958"/>
                    </a:lnTo>
                    <a:lnTo>
                      <a:pt x="1737" y="942"/>
                    </a:lnTo>
                    <a:lnTo>
                      <a:pt x="1725" y="913"/>
                    </a:lnTo>
                    <a:lnTo>
                      <a:pt x="1732" y="889"/>
                    </a:lnTo>
                    <a:lnTo>
                      <a:pt x="1715" y="895"/>
                    </a:lnTo>
                    <a:lnTo>
                      <a:pt x="1707" y="874"/>
                    </a:lnTo>
                    <a:lnTo>
                      <a:pt x="1701" y="844"/>
                    </a:lnTo>
                    <a:lnTo>
                      <a:pt x="1714" y="816"/>
                    </a:lnTo>
                    <a:lnTo>
                      <a:pt x="1728" y="834"/>
                    </a:lnTo>
                    <a:lnTo>
                      <a:pt x="1721" y="880"/>
                    </a:lnTo>
                    <a:lnTo>
                      <a:pt x="1738" y="849"/>
                    </a:lnTo>
                    <a:lnTo>
                      <a:pt x="1732" y="824"/>
                    </a:lnTo>
                    <a:lnTo>
                      <a:pt x="1752" y="808"/>
                    </a:lnTo>
                    <a:lnTo>
                      <a:pt x="1752" y="797"/>
                    </a:lnTo>
                    <a:lnTo>
                      <a:pt x="1759" y="800"/>
                    </a:lnTo>
                    <a:lnTo>
                      <a:pt x="1796" y="756"/>
                    </a:lnTo>
                    <a:lnTo>
                      <a:pt x="1805" y="684"/>
                    </a:lnTo>
                    <a:lnTo>
                      <a:pt x="1810" y="655"/>
                    </a:lnTo>
                    <a:lnTo>
                      <a:pt x="1794" y="664"/>
                    </a:lnTo>
                    <a:lnTo>
                      <a:pt x="1788" y="655"/>
                    </a:lnTo>
                    <a:lnTo>
                      <a:pt x="1800" y="638"/>
                    </a:lnTo>
                    <a:lnTo>
                      <a:pt x="1776" y="592"/>
                    </a:lnTo>
                    <a:lnTo>
                      <a:pt x="1763" y="580"/>
                    </a:lnTo>
                    <a:lnTo>
                      <a:pt x="1783" y="544"/>
                    </a:lnTo>
                    <a:lnTo>
                      <a:pt x="1762" y="539"/>
                    </a:lnTo>
                    <a:lnTo>
                      <a:pt x="1743" y="531"/>
                    </a:lnTo>
                    <a:lnTo>
                      <a:pt x="1751" y="503"/>
                    </a:lnTo>
                    <a:lnTo>
                      <a:pt x="1763" y="487"/>
                    </a:lnTo>
                    <a:lnTo>
                      <a:pt x="1766" y="519"/>
                    </a:lnTo>
                    <a:lnTo>
                      <a:pt x="1788" y="498"/>
                    </a:lnTo>
                    <a:lnTo>
                      <a:pt x="1805" y="497"/>
                    </a:lnTo>
                    <a:lnTo>
                      <a:pt x="1797" y="519"/>
                    </a:lnTo>
                    <a:lnTo>
                      <a:pt x="1824" y="528"/>
                    </a:lnTo>
                    <a:lnTo>
                      <a:pt x="1816" y="545"/>
                    </a:lnTo>
                    <a:lnTo>
                      <a:pt x="1830" y="559"/>
                    </a:lnTo>
                    <a:lnTo>
                      <a:pt x="1830" y="588"/>
                    </a:lnTo>
                    <a:lnTo>
                      <a:pt x="1861" y="559"/>
                    </a:lnTo>
                    <a:lnTo>
                      <a:pt x="1850" y="531"/>
                    </a:lnTo>
                    <a:lnTo>
                      <a:pt x="1821" y="489"/>
                    </a:lnTo>
                    <a:lnTo>
                      <a:pt x="1830" y="473"/>
                    </a:lnTo>
                    <a:lnTo>
                      <a:pt x="1824" y="448"/>
                    </a:lnTo>
                    <a:lnTo>
                      <a:pt x="1844" y="427"/>
                    </a:lnTo>
                    <a:lnTo>
                      <a:pt x="1868" y="416"/>
                    </a:lnTo>
                    <a:lnTo>
                      <a:pt x="1867" y="367"/>
                    </a:lnTo>
                    <a:lnTo>
                      <a:pt x="1865" y="333"/>
                    </a:lnTo>
                    <a:lnTo>
                      <a:pt x="1858" y="302"/>
                    </a:lnTo>
                    <a:lnTo>
                      <a:pt x="1830" y="248"/>
                    </a:lnTo>
                    <a:lnTo>
                      <a:pt x="1825" y="275"/>
                    </a:lnTo>
                    <a:lnTo>
                      <a:pt x="1807" y="258"/>
                    </a:lnTo>
                    <a:lnTo>
                      <a:pt x="1790" y="266"/>
                    </a:lnTo>
                    <a:lnTo>
                      <a:pt x="1805" y="226"/>
                    </a:lnTo>
                    <a:lnTo>
                      <a:pt x="1821" y="192"/>
                    </a:lnTo>
                    <a:lnTo>
                      <a:pt x="1850" y="176"/>
                    </a:lnTo>
                    <a:lnTo>
                      <a:pt x="1853" y="161"/>
                    </a:lnTo>
                    <a:lnTo>
                      <a:pt x="1873" y="155"/>
                    </a:lnTo>
                    <a:lnTo>
                      <a:pt x="1873" y="170"/>
                    </a:lnTo>
                    <a:lnTo>
                      <a:pt x="1896" y="145"/>
                    </a:lnTo>
                    <a:lnTo>
                      <a:pt x="1882" y="139"/>
                    </a:lnTo>
                    <a:lnTo>
                      <a:pt x="1882" y="120"/>
                    </a:lnTo>
                    <a:lnTo>
                      <a:pt x="1899" y="108"/>
                    </a:lnTo>
                    <a:lnTo>
                      <a:pt x="1906" y="122"/>
                    </a:lnTo>
                    <a:lnTo>
                      <a:pt x="1929" y="100"/>
                    </a:lnTo>
                    <a:lnTo>
                      <a:pt x="1926" y="120"/>
                    </a:lnTo>
                    <a:lnTo>
                      <a:pt x="1927" y="136"/>
                    </a:lnTo>
                    <a:lnTo>
                      <a:pt x="1926" y="158"/>
                    </a:lnTo>
                    <a:lnTo>
                      <a:pt x="1918" y="175"/>
                    </a:lnTo>
                    <a:lnTo>
                      <a:pt x="1932" y="197"/>
                    </a:lnTo>
                    <a:lnTo>
                      <a:pt x="1938" y="212"/>
                    </a:lnTo>
                    <a:lnTo>
                      <a:pt x="1947" y="209"/>
                    </a:lnTo>
                    <a:lnTo>
                      <a:pt x="1992" y="256"/>
                    </a:lnTo>
                    <a:lnTo>
                      <a:pt x="2002" y="233"/>
                    </a:lnTo>
                    <a:lnTo>
                      <a:pt x="2014" y="216"/>
                    </a:lnTo>
                    <a:lnTo>
                      <a:pt x="1994" y="205"/>
                    </a:lnTo>
                    <a:lnTo>
                      <a:pt x="1999" y="184"/>
                    </a:lnTo>
                    <a:lnTo>
                      <a:pt x="1999" y="172"/>
                    </a:lnTo>
                    <a:lnTo>
                      <a:pt x="1978" y="150"/>
                    </a:lnTo>
                    <a:lnTo>
                      <a:pt x="1960" y="147"/>
                    </a:lnTo>
                    <a:lnTo>
                      <a:pt x="1943" y="123"/>
                    </a:lnTo>
                    <a:lnTo>
                      <a:pt x="1966" y="119"/>
                    </a:lnTo>
                    <a:lnTo>
                      <a:pt x="1977" y="100"/>
                    </a:lnTo>
                    <a:lnTo>
                      <a:pt x="1991" y="106"/>
                    </a:lnTo>
                    <a:lnTo>
                      <a:pt x="2005" y="98"/>
                    </a:lnTo>
                    <a:lnTo>
                      <a:pt x="1990" y="80"/>
                    </a:lnTo>
                    <a:lnTo>
                      <a:pt x="2002" y="69"/>
                    </a:lnTo>
                    <a:lnTo>
                      <a:pt x="2021" y="68"/>
                    </a:lnTo>
                    <a:lnTo>
                      <a:pt x="2000" y="53"/>
                    </a:lnTo>
                    <a:lnTo>
                      <a:pt x="1975" y="51"/>
                    </a:lnTo>
                    <a:lnTo>
                      <a:pt x="1990" y="32"/>
                    </a:lnTo>
                    <a:lnTo>
                      <a:pt x="1989" y="11"/>
                    </a:lnTo>
                    <a:lnTo>
                      <a:pt x="2005" y="27"/>
                    </a:lnTo>
                    <a:lnTo>
                      <a:pt x="2015" y="18"/>
                    </a:lnTo>
                    <a:lnTo>
                      <a:pt x="2024" y="21"/>
                    </a:lnTo>
                    <a:lnTo>
                      <a:pt x="2038" y="36"/>
                    </a:lnTo>
                    <a:lnTo>
                      <a:pt x="2060" y="33"/>
                    </a:lnTo>
                    <a:lnTo>
                      <a:pt x="2042" y="15"/>
                    </a:lnTo>
                    <a:lnTo>
                      <a:pt x="2038" y="0"/>
                    </a:lnTo>
                    <a:lnTo>
                      <a:pt x="2006" y="5"/>
                    </a:lnTo>
                    <a:lnTo>
                      <a:pt x="1994" y="0"/>
                    </a:lnTo>
                    <a:lnTo>
                      <a:pt x="1955" y="11"/>
                    </a:lnTo>
                    <a:lnTo>
                      <a:pt x="1913" y="18"/>
                    </a:lnTo>
                    <a:lnTo>
                      <a:pt x="1886" y="30"/>
                    </a:lnTo>
                    <a:lnTo>
                      <a:pt x="1885" y="47"/>
                    </a:lnTo>
                    <a:lnTo>
                      <a:pt x="1864" y="50"/>
                    </a:lnTo>
                    <a:cubicBezTo>
                      <a:pt x="1858" y="55"/>
                      <a:pt x="1854" y="75"/>
                      <a:pt x="1847" y="77"/>
                    </a:cubicBezTo>
                    <a:cubicBezTo>
                      <a:pt x="1839" y="82"/>
                      <a:pt x="1830" y="65"/>
                      <a:pt x="1820" y="63"/>
                    </a:cubicBezTo>
                    <a:lnTo>
                      <a:pt x="1786" y="66"/>
                    </a:lnTo>
                    <a:lnTo>
                      <a:pt x="1732" y="56"/>
                    </a:lnTo>
                    <a:lnTo>
                      <a:pt x="1709" y="62"/>
                    </a:lnTo>
                    <a:lnTo>
                      <a:pt x="1678" y="56"/>
                    </a:lnTo>
                    <a:lnTo>
                      <a:pt x="1666" y="47"/>
                    </a:lnTo>
                    <a:lnTo>
                      <a:pt x="1643" y="50"/>
                    </a:lnTo>
                    <a:cubicBezTo>
                      <a:pt x="1635" y="52"/>
                      <a:pt x="1626" y="57"/>
                      <a:pt x="1618" y="60"/>
                    </a:cubicBezTo>
                    <a:cubicBezTo>
                      <a:pt x="1610" y="63"/>
                      <a:pt x="1603" y="67"/>
                      <a:pt x="1597" y="71"/>
                    </a:cubicBezTo>
                    <a:cubicBezTo>
                      <a:pt x="1591" y="75"/>
                      <a:pt x="1587" y="84"/>
                      <a:pt x="1583" y="83"/>
                    </a:cubicBezTo>
                    <a:cubicBezTo>
                      <a:pt x="1571" y="90"/>
                      <a:pt x="1576" y="67"/>
                      <a:pt x="1571" y="65"/>
                    </a:cubicBezTo>
                    <a:lnTo>
                      <a:pt x="1553" y="69"/>
                    </a:lnTo>
                    <a:cubicBezTo>
                      <a:pt x="1544" y="66"/>
                      <a:pt x="1531" y="50"/>
                      <a:pt x="1517" y="47"/>
                    </a:cubicBezTo>
                    <a:cubicBezTo>
                      <a:pt x="1503" y="46"/>
                      <a:pt x="1479" y="45"/>
                      <a:pt x="1468" y="48"/>
                    </a:cubicBezTo>
                    <a:cubicBezTo>
                      <a:pt x="1457" y="51"/>
                      <a:pt x="1461" y="63"/>
                      <a:pt x="1451" y="63"/>
                    </a:cubicBezTo>
                    <a:cubicBezTo>
                      <a:pt x="1439" y="66"/>
                      <a:pt x="1419" y="48"/>
                      <a:pt x="1408" y="47"/>
                    </a:cubicBezTo>
                    <a:cubicBezTo>
                      <a:pt x="1397" y="46"/>
                      <a:pt x="1390" y="59"/>
                      <a:pt x="1382" y="59"/>
                    </a:cubicBezTo>
                    <a:cubicBezTo>
                      <a:pt x="1374" y="59"/>
                      <a:pt x="1362" y="52"/>
                      <a:pt x="1357" y="47"/>
                    </a:cubicBezTo>
                    <a:cubicBezTo>
                      <a:pt x="1352" y="42"/>
                      <a:pt x="1356" y="36"/>
                      <a:pt x="1349" y="30"/>
                    </a:cubicBezTo>
                    <a:cubicBezTo>
                      <a:pt x="1333" y="26"/>
                      <a:pt x="1330" y="13"/>
                      <a:pt x="1318" y="11"/>
                    </a:cubicBezTo>
                    <a:cubicBezTo>
                      <a:pt x="1306" y="9"/>
                      <a:pt x="1287" y="20"/>
                      <a:pt x="1277" y="20"/>
                    </a:cubicBezTo>
                    <a:cubicBezTo>
                      <a:pt x="1267" y="20"/>
                      <a:pt x="1268" y="10"/>
                      <a:pt x="1259" y="9"/>
                    </a:cubicBezTo>
                    <a:lnTo>
                      <a:pt x="1222" y="14"/>
                    </a:lnTo>
                    <a:lnTo>
                      <a:pt x="1210" y="32"/>
                    </a:lnTo>
                    <a:cubicBezTo>
                      <a:pt x="1203" y="35"/>
                      <a:pt x="1187" y="28"/>
                      <a:pt x="1178" y="29"/>
                    </a:cubicBezTo>
                    <a:cubicBezTo>
                      <a:pt x="1169" y="30"/>
                      <a:pt x="1164" y="36"/>
                      <a:pt x="1154" y="39"/>
                    </a:cubicBezTo>
                    <a:cubicBezTo>
                      <a:pt x="1144" y="42"/>
                      <a:pt x="1124" y="44"/>
                      <a:pt x="1120" y="48"/>
                    </a:cubicBezTo>
                    <a:cubicBezTo>
                      <a:pt x="1109" y="57"/>
                      <a:pt x="1132" y="61"/>
                      <a:pt x="1132" y="65"/>
                    </a:cubicBezTo>
                    <a:cubicBezTo>
                      <a:pt x="1132" y="69"/>
                      <a:pt x="1126" y="70"/>
                      <a:pt x="1118" y="72"/>
                    </a:cubicBezTo>
                    <a:cubicBezTo>
                      <a:pt x="1110" y="74"/>
                      <a:pt x="1084" y="72"/>
                      <a:pt x="1085" y="77"/>
                    </a:cubicBezTo>
                    <a:cubicBezTo>
                      <a:pt x="1085" y="86"/>
                      <a:pt x="1126" y="103"/>
                      <a:pt x="1127" y="105"/>
                    </a:cubicBezTo>
                    <a:lnTo>
                      <a:pt x="1090" y="90"/>
                    </a:lnTo>
                    <a:lnTo>
                      <a:pt x="1072" y="95"/>
                    </a:lnTo>
                    <a:cubicBezTo>
                      <a:pt x="1063" y="93"/>
                      <a:pt x="1039" y="65"/>
                      <a:pt x="1033" y="80"/>
                    </a:cubicBezTo>
                    <a:cubicBezTo>
                      <a:pt x="1027" y="95"/>
                      <a:pt x="1077" y="132"/>
                      <a:pt x="1084" y="147"/>
                    </a:cubicBezTo>
                    <a:lnTo>
                      <a:pt x="1075" y="171"/>
                    </a:lnTo>
                    <a:lnTo>
                      <a:pt x="1040" y="170"/>
                    </a:lnTo>
                    <a:cubicBezTo>
                      <a:pt x="1040" y="170"/>
                      <a:pt x="1061" y="164"/>
                      <a:pt x="1060" y="155"/>
                    </a:cubicBezTo>
                    <a:cubicBezTo>
                      <a:pt x="1059" y="146"/>
                      <a:pt x="1043" y="127"/>
                      <a:pt x="1031" y="113"/>
                    </a:cubicBezTo>
                    <a:cubicBezTo>
                      <a:pt x="1025" y="101"/>
                      <a:pt x="1030" y="84"/>
                      <a:pt x="1024" y="81"/>
                    </a:cubicBezTo>
                    <a:cubicBezTo>
                      <a:pt x="1018" y="78"/>
                      <a:pt x="997" y="65"/>
                      <a:pt x="989" y="71"/>
                    </a:cubicBezTo>
                    <a:cubicBezTo>
                      <a:pt x="968" y="74"/>
                      <a:pt x="970" y="107"/>
                      <a:pt x="974" y="116"/>
                    </a:cubicBezTo>
                    <a:cubicBezTo>
                      <a:pt x="978" y="125"/>
                      <a:pt x="1009" y="122"/>
                      <a:pt x="1012" y="125"/>
                    </a:cubicBezTo>
                    <a:cubicBezTo>
                      <a:pt x="1028" y="153"/>
                      <a:pt x="1005" y="143"/>
                      <a:pt x="989" y="134"/>
                    </a:cubicBezTo>
                    <a:cubicBezTo>
                      <a:pt x="973" y="125"/>
                      <a:pt x="968" y="128"/>
                      <a:pt x="958" y="128"/>
                    </a:cubicBezTo>
                    <a:cubicBezTo>
                      <a:pt x="948" y="128"/>
                      <a:pt x="931" y="133"/>
                      <a:pt x="926" y="137"/>
                    </a:cubicBezTo>
                    <a:cubicBezTo>
                      <a:pt x="921" y="141"/>
                      <a:pt x="939" y="157"/>
                      <a:pt x="926" y="152"/>
                    </a:cubicBezTo>
                    <a:cubicBezTo>
                      <a:pt x="913" y="147"/>
                      <a:pt x="899" y="149"/>
                      <a:pt x="886" y="147"/>
                    </a:cubicBezTo>
                    <a:cubicBezTo>
                      <a:pt x="873" y="145"/>
                      <a:pt x="863" y="136"/>
                      <a:pt x="847" y="140"/>
                    </a:cubicBezTo>
                    <a:cubicBezTo>
                      <a:pt x="825" y="147"/>
                      <a:pt x="794" y="185"/>
                      <a:pt x="787" y="171"/>
                    </a:cubicBezTo>
                    <a:cubicBezTo>
                      <a:pt x="780" y="157"/>
                      <a:pt x="800" y="155"/>
                      <a:pt x="800" y="150"/>
                    </a:cubicBezTo>
                    <a:cubicBezTo>
                      <a:pt x="800" y="145"/>
                      <a:pt x="796" y="138"/>
                      <a:pt x="790" y="138"/>
                    </a:cubicBezTo>
                    <a:cubicBezTo>
                      <a:pt x="784" y="138"/>
                      <a:pt x="764" y="144"/>
                      <a:pt x="763" y="152"/>
                    </a:cubicBezTo>
                    <a:cubicBezTo>
                      <a:pt x="761" y="163"/>
                      <a:pt x="783" y="181"/>
                      <a:pt x="782" y="186"/>
                    </a:cubicBezTo>
                    <a:cubicBezTo>
                      <a:pt x="781" y="191"/>
                      <a:pt x="765" y="180"/>
                      <a:pt x="758" y="183"/>
                    </a:cubicBezTo>
                    <a:cubicBezTo>
                      <a:pt x="751" y="186"/>
                      <a:pt x="746" y="207"/>
                      <a:pt x="742" y="203"/>
                    </a:cubicBezTo>
                    <a:lnTo>
                      <a:pt x="728" y="189"/>
                    </a:lnTo>
                    <a:lnTo>
                      <a:pt x="746" y="170"/>
                    </a:lnTo>
                    <a:lnTo>
                      <a:pt x="733" y="158"/>
                    </a:lnTo>
                    <a:cubicBezTo>
                      <a:pt x="727" y="155"/>
                      <a:pt x="718" y="150"/>
                      <a:pt x="712" y="149"/>
                    </a:cubicBezTo>
                    <a:cubicBezTo>
                      <a:pt x="706" y="148"/>
                      <a:pt x="701" y="154"/>
                      <a:pt x="698" y="152"/>
                    </a:cubicBezTo>
                    <a:cubicBezTo>
                      <a:pt x="695" y="150"/>
                      <a:pt x="698" y="139"/>
                      <a:pt x="695" y="138"/>
                    </a:cubicBezTo>
                    <a:cubicBezTo>
                      <a:pt x="692" y="137"/>
                      <a:pt x="685" y="146"/>
                      <a:pt x="680" y="146"/>
                    </a:cubicBezTo>
                    <a:cubicBezTo>
                      <a:pt x="675" y="146"/>
                      <a:pt x="677" y="142"/>
                      <a:pt x="667" y="140"/>
                    </a:cubicBezTo>
                    <a:cubicBezTo>
                      <a:pt x="657" y="138"/>
                      <a:pt x="632" y="139"/>
                      <a:pt x="622" y="135"/>
                    </a:cubicBezTo>
                    <a:cubicBezTo>
                      <a:pt x="612" y="131"/>
                      <a:pt x="632" y="117"/>
                      <a:pt x="608" y="113"/>
                    </a:cubicBezTo>
                    <a:cubicBezTo>
                      <a:pt x="584" y="109"/>
                      <a:pt x="590" y="119"/>
                      <a:pt x="583" y="119"/>
                    </a:cubicBezTo>
                    <a:lnTo>
                      <a:pt x="568" y="114"/>
                    </a:lnTo>
                    <a:cubicBezTo>
                      <a:pt x="555" y="116"/>
                      <a:pt x="521" y="125"/>
                      <a:pt x="505" y="131"/>
                    </a:cubicBezTo>
                    <a:cubicBezTo>
                      <a:pt x="482" y="140"/>
                      <a:pt x="485" y="140"/>
                      <a:pt x="472" y="152"/>
                    </a:cubicBezTo>
                    <a:cubicBezTo>
                      <a:pt x="459" y="164"/>
                      <a:pt x="443" y="192"/>
                      <a:pt x="428" y="204"/>
                    </a:cubicBezTo>
                    <a:cubicBezTo>
                      <a:pt x="410" y="223"/>
                      <a:pt x="393" y="217"/>
                      <a:pt x="382" y="224"/>
                    </a:cubicBezTo>
                    <a:lnTo>
                      <a:pt x="364" y="248"/>
                    </a:lnTo>
                    <a:lnTo>
                      <a:pt x="368" y="290"/>
                    </a:lnTo>
                    <a:lnTo>
                      <a:pt x="389" y="306"/>
                    </a:lnTo>
                    <a:lnTo>
                      <a:pt x="436" y="290"/>
                    </a:lnTo>
                    <a:cubicBezTo>
                      <a:pt x="447" y="296"/>
                      <a:pt x="448" y="335"/>
                      <a:pt x="457" y="341"/>
                    </a:cubicBezTo>
                    <a:cubicBezTo>
                      <a:pt x="468" y="348"/>
                      <a:pt x="486" y="330"/>
                      <a:pt x="491" y="324"/>
                    </a:cubicBezTo>
                    <a:lnTo>
                      <a:pt x="496" y="300"/>
                    </a:lnTo>
                    <a:lnTo>
                      <a:pt x="514" y="281"/>
                    </a:lnTo>
                    <a:cubicBezTo>
                      <a:pt x="515" y="270"/>
                      <a:pt x="499" y="245"/>
                      <a:pt x="502" y="234"/>
                    </a:cubicBezTo>
                    <a:cubicBezTo>
                      <a:pt x="505" y="225"/>
                      <a:pt x="526" y="220"/>
                      <a:pt x="535" y="213"/>
                    </a:cubicBezTo>
                    <a:cubicBezTo>
                      <a:pt x="544" y="206"/>
                      <a:pt x="546" y="192"/>
                      <a:pt x="554" y="191"/>
                    </a:cubicBezTo>
                    <a:cubicBezTo>
                      <a:pt x="567" y="190"/>
                      <a:pt x="580" y="200"/>
                      <a:pt x="581" y="204"/>
                    </a:cubicBezTo>
                    <a:cubicBezTo>
                      <a:pt x="581" y="208"/>
                      <a:pt x="560" y="200"/>
                      <a:pt x="557" y="215"/>
                    </a:cubicBezTo>
                    <a:cubicBezTo>
                      <a:pt x="554" y="230"/>
                      <a:pt x="535" y="233"/>
                      <a:pt x="533" y="242"/>
                    </a:cubicBezTo>
                    <a:lnTo>
                      <a:pt x="548" y="267"/>
                    </a:lnTo>
                    <a:lnTo>
                      <a:pt x="571" y="276"/>
                    </a:lnTo>
                    <a:lnTo>
                      <a:pt x="598" y="264"/>
                    </a:lnTo>
                    <a:lnTo>
                      <a:pt x="625" y="261"/>
                    </a:lnTo>
                    <a:cubicBezTo>
                      <a:pt x="632" y="263"/>
                      <a:pt x="645" y="271"/>
                      <a:pt x="638" y="276"/>
                    </a:cubicBezTo>
                    <a:cubicBezTo>
                      <a:pt x="631" y="281"/>
                      <a:pt x="593" y="287"/>
                      <a:pt x="584" y="293"/>
                    </a:cubicBezTo>
                    <a:cubicBezTo>
                      <a:pt x="575" y="299"/>
                      <a:pt x="587" y="309"/>
                      <a:pt x="581" y="311"/>
                    </a:cubicBezTo>
                    <a:cubicBezTo>
                      <a:pt x="567" y="319"/>
                      <a:pt x="556" y="301"/>
                      <a:pt x="550" y="303"/>
                    </a:cubicBezTo>
                    <a:lnTo>
                      <a:pt x="547" y="323"/>
                    </a:lnTo>
                    <a:lnTo>
                      <a:pt x="536" y="350"/>
                    </a:lnTo>
                    <a:lnTo>
                      <a:pt x="512" y="351"/>
                    </a:lnTo>
                    <a:lnTo>
                      <a:pt x="476" y="360"/>
                    </a:lnTo>
                    <a:lnTo>
                      <a:pt x="457" y="351"/>
                    </a:lnTo>
                    <a:lnTo>
                      <a:pt x="443" y="357"/>
                    </a:lnTo>
                    <a:lnTo>
                      <a:pt x="419" y="342"/>
                    </a:lnTo>
                    <a:cubicBezTo>
                      <a:pt x="417" y="335"/>
                      <a:pt x="433" y="329"/>
                      <a:pt x="428" y="317"/>
                    </a:cubicBezTo>
                    <a:cubicBezTo>
                      <a:pt x="423" y="305"/>
                      <a:pt x="396" y="313"/>
                      <a:pt x="392" y="321"/>
                    </a:cubicBezTo>
                    <a:lnTo>
                      <a:pt x="397" y="362"/>
                    </a:lnTo>
                    <a:lnTo>
                      <a:pt x="373" y="362"/>
                    </a:lnTo>
                    <a:cubicBezTo>
                      <a:pt x="365" y="366"/>
                      <a:pt x="355" y="380"/>
                      <a:pt x="347" y="386"/>
                    </a:cubicBezTo>
                    <a:cubicBezTo>
                      <a:pt x="339" y="392"/>
                      <a:pt x="332" y="379"/>
                      <a:pt x="322" y="399"/>
                    </a:cubicBezTo>
                    <a:cubicBezTo>
                      <a:pt x="312" y="419"/>
                      <a:pt x="301" y="411"/>
                      <a:pt x="293" y="414"/>
                    </a:cubicBezTo>
                    <a:cubicBezTo>
                      <a:pt x="285" y="417"/>
                      <a:pt x="280" y="414"/>
                      <a:pt x="275" y="416"/>
                    </a:cubicBezTo>
                    <a:cubicBezTo>
                      <a:pt x="270" y="418"/>
                      <a:pt x="267" y="426"/>
                      <a:pt x="260" y="426"/>
                    </a:cubicBezTo>
                    <a:cubicBezTo>
                      <a:pt x="253" y="426"/>
                      <a:pt x="238" y="417"/>
                      <a:pt x="232" y="419"/>
                    </a:cubicBezTo>
                    <a:cubicBezTo>
                      <a:pt x="226" y="421"/>
                      <a:pt x="221" y="432"/>
                      <a:pt x="226" y="437"/>
                    </a:cubicBezTo>
                    <a:lnTo>
                      <a:pt x="263" y="449"/>
                    </a:lnTo>
                    <a:lnTo>
                      <a:pt x="272" y="474"/>
                    </a:lnTo>
                    <a:lnTo>
                      <a:pt x="262" y="503"/>
                    </a:lnTo>
                    <a:cubicBezTo>
                      <a:pt x="251" y="507"/>
                      <a:pt x="223" y="499"/>
                      <a:pt x="206" y="498"/>
                    </a:cubicBezTo>
                    <a:cubicBezTo>
                      <a:pt x="189" y="497"/>
                      <a:pt x="164" y="492"/>
                      <a:pt x="158" y="498"/>
                    </a:cubicBezTo>
                    <a:cubicBezTo>
                      <a:pt x="152" y="504"/>
                      <a:pt x="167" y="527"/>
                      <a:pt x="167" y="537"/>
                    </a:cubicBezTo>
                    <a:cubicBezTo>
                      <a:pt x="167" y="547"/>
                      <a:pt x="159" y="551"/>
                      <a:pt x="157" y="557"/>
                    </a:cubicBezTo>
                    <a:cubicBezTo>
                      <a:pt x="155" y="563"/>
                      <a:pt x="161" y="569"/>
                      <a:pt x="157" y="576"/>
                    </a:cubicBezTo>
                    <a:cubicBezTo>
                      <a:pt x="153" y="583"/>
                      <a:pt x="127" y="594"/>
                      <a:pt x="130" y="597"/>
                    </a:cubicBezTo>
                    <a:cubicBezTo>
                      <a:pt x="139" y="606"/>
                      <a:pt x="160" y="592"/>
                      <a:pt x="176" y="592"/>
                    </a:cubicBezTo>
                    <a:lnTo>
                      <a:pt x="226" y="598"/>
                    </a:lnTo>
                    <a:lnTo>
                      <a:pt x="260" y="588"/>
                    </a:lnTo>
                    <a:lnTo>
                      <a:pt x="274" y="576"/>
                    </a:lnTo>
                    <a:cubicBezTo>
                      <a:pt x="282" y="573"/>
                      <a:pt x="306" y="573"/>
                      <a:pt x="307" y="569"/>
                    </a:cubicBezTo>
                    <a:cubicBezTo>
                      <a:pt x="321" y="557"/>
                      <a:pt x="283" y="559"/>
                      <a:pt x="283" y="552"/>
                    </a:cubicBezTo>
                    <a:cubicBezTo>
                      <a:pt x="283" y="545"/>
                      <a:pt x="300" y="533"/>
                      <a:pt x="307" y="528"/>
                    </a:cubicBezTo>
                    <a:lnTo>
                      <a:pt x="325" y="522"/>
                    </a:lnTo>
                    <a:lnTo>
                      <a:pt x="320" y="503"/>
                    </a:lnTo>
                    <a:cubicBezTo>
                      <a:pt x="323" y="499"/>
                      <a:pt x="336" y="495"/>
                      <a:pt x="342" y="495"/>
                    </a:cubicBezTo>
                    <a:cubicBezTo>
                      <a:pt x="348" y="495"/>
                      <a:pt x="350" y="506"/>
                      <a:pt x="358" y="505"/>
                    </a:cubicBezTo>
                    <a:cubicBezTo>
                      <a:pt x="366" y="504"/>
                      <a:pt x="384" y="490"/>
                      <a:pt x="393" y="491"/>
                    </a:cubicBezTo>
                    <a:lnTo>
                      <a:pt x="415" y="510"/>
                    </a:lnTo>
                    <a:cubicBezTo>
                      <a:pt x="416" y="517"/>
                      <a:pt x="407" y="520"/>
                      <a:pt x="401" y="530"/>
                    </a:cubicBezTo>
                    <a:lnTo>
                      <a:pt x="381" y="573"/>
                    </a:lnTo>
                    <a:lnTo>
                      <a:pt x="406" y="576"/>
                    </a:lnTo>
                    <a:lnTo>
                      <a:pt x="412" y="561"/>
                    </a:lnTo>
                    <a:lnTo>
                      <a:pt x="404" y="543"/>
                    </a:lnTo>
                    <a:cubicBezTo>
                      <a:pt x="406" y="539"/>
                      <a:pt x="417" y="541"/>
                      <a:pt x="423" y="538"/>
                    </a:cubicBezTo>
                    <a:cubicBezTo>
                      <a:pt x="430" y="537"/>
                      <a:pt x="435" y="526"/>
                      <a:pt x="441" y="527"/>
                    </a:cubicBezTo>
                    <a:cubicBezTo>
                      <a:pt x="447" y="528"/>
                      <a:pt x="453" y="542"/>
                      <a:pt x="460" y="547"/>
                    </a:cubicBezTo>
                    <a:lnTo>
                      <a:pt x="483" y="559"/>
                    </a:lnTo>
                    <a:lnTo>
                      <a:pt x="490" y="573"/>
                    </a:lnTo>
                    <a:lnTo>
                      <a:pt x="493" y="590"/>
                    </a:lnTo>
                    <a:lnTo>
                      <a:pt x="508" y="579"/>
                    </a:lnTo>
                    <a:cubicBezTo>
                      <a:pt x="508" y="579"/>
                      <a:pt x="507" y="566"/>
                      <a:pt x="509" y="564"/>
                    </a:cubicBezTo>
                    <a:cubicBezTo>
                      <a:pt x="513" y="561"/>
                      <a:pt x="512" y="581"/>
                      <a:pt x="521" y="569"/>
                    </a:cubicBezTo>
                    <a:cubicBezTo>
                      <a:pt x="530" y="557"/>
                      <a:pt x="525" y="556"/>
                      <a:pt x="515" y="549"/>
                    </a:cubicBezTo>
                    <a:lnTo>
                      <a:pt x="468" y="523"/>
                    </a:lnTo>
                    <a:lnTo>
                      <a:pt x="441" y="508"/>
                    </a:lnTo>
                    <a:lnTo>
                      <a:pt x="455" y="480"/>
                    </a:lnTo>
                    <a:lnTo>
                      <a:pt x="464" y="498"/>
                    </a:lnTo>
                    <a:lnTo>
                      <a:pt x="487" y="512"/>
                    </a:lnTo>
                    <a:lnTo>
                      <a:pt x="517" y="527"/>
                    </a:lnTo>
                    <a:cubicBezTo>
                      <a:pt x="526" y="535"/>
                      <a:pt x="529" y="546"/>
                      <a:pt x="539" y="559"/>
                    </a:cubicBezTo>
                    <a:cubicBezTo>
                      <a:pt x="549" y="572"/>
                      <a:pt x="570" y="602"/>
                      <a:pt x="579" y="608"/>
                    </a:cubicBezTo>
                    <a:cubicBezTo>
                      <a:pt x="588" y="614"/>
                      <a:pt x="588" y="598"/>
                      <a:pt x="592" y="597"/>
                    </a:cubicBezTo>
                    <a:cubicBezTo>
                      <a:pt x="596" y="594"/>
                      <a:pt x="604" y="602"/>
                      <a:pt x="604" y="599"/>
                    </a:cubicBezTo>
                    <a:cubicBezTo>
                      <a:pt x="604" y="596"/>
                      <a:pt x="596" y="583"/>
                      <a:pt x="593" y="578"/>
                    </a:cubicBezTo>
                    <a:cubicBezTo>
                      <a:pt x="589" y="574"/>
                      <a:pt x="590" y="568"/>
                      <a:pt x="587" y="567"/>
                    </a:cubicBezTo>
                    <a:cubicBezTo>
                      <a:pt x="585" y="563"/>
                      <a:pt x="583" y="558"/>
                      <a:pt x="584" y="555"/>
                    </a:cubicBezTo>
                    <a:cubicBezTo>
                      <a:pt x="585" y="552"/>
                      <a:pt x="589" y="550"/>
                      <a:pt x="592" y="548"/>
                    </a:cubicBezTo>
                    <a:lnTo>
                      <a:pt x="601" y="542"/>
                    </a:lnTo>
                    <a:cubicBezTo>
                      <a:pt x="607" y="541"/>
                      <a:pt x="621" y="541"/>
                      <a:pt x="627" y="541"/>
                    </a:cubicBezTo>
                    <a:cubicBezTo>
                      <a:pt x="633" y="541"/>
                      <a:pt x="636" y="541"/>
                      <a:pt x="640" y="539"/>
                    </a:cubicBezTo>
                    <a:cubicBezTo>
                      <a:pt x="644" y="537"/>
                      <a:pt x="648" y="532"/>
                      <a:pt x="650" y="528"/>
                    </a:cubicBezTo>
                    <a:lnTo>
                      <a:pt x="653" y="513"/>
                    </a:lnTo>
                    <a:lnTo>
                      <a:pt x="639" y="505"/>
                    </a:lnTo>
                    <a:cubicBezTo>
                      <a:pt x="639" y="503"/>
                      <a:pt x="650" y="505"/>
                      <a:pt x="655" y="501"/>
                    </a:cubicBezTo>
                    <a:cubicBezTo>
                      <a:pt x="660" y="497"/>
                      <a:pt x="665" y="488"/>
                      <a:pt x="670" y="483"/>
                    </a:cubicBezTo>
                    <a:cubicBezTo>
                      <a:pt x="675" y="478"/>
                      <a:pt x="681" y="471"/>
                      <a:pt x="686" y="470"/>
                    </a:cubicBezTo>
                    <a:lnTo>
                      <a:pt x="703" y="476"/>
                    </a:lnTo>
                    <a:lnTo>
                      <a:pt x="718" y="494"/>
                    </a:lnTo>
                    <a:cubicBezTo>
                      <a:pt x="723" y="498"/>
                      <a:pt x="727" y="503"/>
                      <a:pt x="731" y="501"/>
                    </a:cubicBezTo>
                    <a:cubicBezTo>
                      <a:pt x="735" y="499"/>
                      <a:pt x="742" y="488"/>
                      <a:pt x="742" y="482"/>
                    </a:cubicBezTo>
                    <a:lnTo>
                      <a:pt x="728" y="466"/>
                    </a:lnTo>
                    <a:cubicBezTo>
                      <a:pt x="730" y="462"/>
                      <a:pt x="746" y="463"/>
                      <a:pt x="755" y="459"/>
                    </a:cubicBezTo>
                    <a:cubicBezTo>
                      <a:pt x="764" y="455"/>
                      <a:pt x="777" y="444"/>
                      <a:pt x="782" y="444"/>
                    </a:cubicBezTo>
                    <a:cubicBezTo>
                      <a:pt x="787" y="444"/>
                      <a:pt x="786" y="452"/>
                      <a:pt x="784" y="458"/>
                    </a:cubicBezTo>
                    <a:cubicBezTo>
                      <a:pt x="782" y="464"/>
                      <a:pt x="765" y="469"/>
                      <a:pt x="772" y="480"/>
                    </a:cubicBezTo>
                    <a:cubicBezTo>
                      <a:pt x="779" y="491"/>
                      <a:pt x="820" y="516"/>
                      <a:pt x="824" y="525"/>
                    </a:cubicBezTo>
                    <a:cubicBezTo>
                      <a:pt x="828" y="534"/>
                      <a:pt x="808" y="535"/>
                      <a:pt x="796" y="537"/>
                    </a:cubicBezTo>
                    <a:cubicBezTo>
                      <a:pt x="784" y="539"/>
                      <a:pt x="763" y="541"/>
                      <a:pt x="751" y="539"/>
                    </a:cubicBezTo>
                    <a:cubicBezTo>
                      <a:pt x="739" y="537"/>
                      <a:pt x="739" y="524"/>
                      <a:pt x="722" y="524"/>
                    </a:cubicBezTo>
                    <a:cubicBezTo>
                      <a:pt x="705" y="524"/>
                      <a:pt x="707" y="533"/>
                      <a:pt x="697" y="537"/>
                    </a:cubicBezTo>
                    <a:lnTo>
                      <a:pt x="667" y="538"/>
                    </a:lnTo>
                    <a:lnTo>
                      <a:pt x="623" y="560"/>
                    </a:lnTo>
                    <a:lnTo>
                      <a:pt x="634" y="576"/>
                    </a:lnTo>
                    <a:lnTo>
                      <a:pt x="639" y="598"/>
                    </a:lnTo>
                    <a:lnTo>
                      <a:pt x="669" y="617"/>
                    </a:lnTo>
                    <a:lnTo>
                      <a:pt x="700" y="602"/>
                    </a:lnTo>
                    <a:lnTo>
                      <a:pt x="718" y="611"/>
                    </a:lnTo>
                    <a:lnTo>
                      <a:pt x="752" y="608"/>
                    </a:lnTo>
                    <a:lnTo>
                      <a:pt x="757" y="644"/>
                    </a:lnTo>
                    <a:lnTo>
                      <a:pt x="697" y="677"/>
                    </a:ln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5" name="Group 83"/>
            <p:cNvGrpSpPr>
              <a:grpSpLocks/>
            </p:cNvGrpSpPr>
            <p:nvPr/>
          </p:nvGrpSpPr>
          <p:grpSpPr bwMode="auto">
            <a:xfrm>
              <a:off x="3019" y="1680"/>
              <a:ext cx="1874" cy="2024"/>
              <a:chOff x="4383" y="1774"/>
              <a:chExt cx="1874" cy="2024"/>
            </a:xfrm>
          </p:grpSpPr>
          <p:sp>
            <p:nvSpPr>
              <p:cNvPr id="6" name="Freeform 84"/>
              <p:cNvSpPr>
                <a:spLocks/>
              </p:cNvSpPr>
              <p:nvPr/>
            </p:nvSpPr>
            <p:spPr bwMode="gray">
              <a:xfrm>
                <a:off x="4464" y="1868"/>
                <a:ext cx="1299" cy="1930"/>
              </a:xfrm>
              <a:custGeom>
                <a:avLst/>
                <a:gdLst/>
                <a:ahLst/>
                <a:cxnLst>
                  <a:cxn ang="0">
                    <a:pos x="116" y="258"/>
                  </a:cxn>
                  <a:cxn ang="0">
                    <a:pos x="320" y="210"/>
                  </a:cxn>
                  <a:cxn ang="0">
                    <a:pos x="434" y="240"/>
                  </a:cxn>
                  <a:cxn ang="0">
                    <a:pos x="416" y="444"/>
                  </a:cxn>
                  <a:cxn ang="0">
                    <a:pos x="272" y="582"/>
                  </a:cxn>
                  <a:cxn ang="0">
                    <a:pos x="218" y="714"/>
                  </a:cxn>
                  <a:cxn ang="0">
                    <a:pos x="284" y="964"/>
                  </a:cxn>
                  <a:cxn ang="0">
                    <a:pos x="316" y="960"/>
                  </a:cxn>
                  <a:cxn ang="0">
                    <a:pos x="328" y="906"/>
                  </a:cxn>
                  <a:cxn ang="0">
                    <a:pos x="478" y="1154"/>
                  </a:cxn>
                  <a:cxn ang="0">
                    <a:pos x="650" y="1200"/>
                  </a:cxn>
                  <a:cxn ang="0">
                    <a:pos x="794" y="1350"/>
                  </a:cxn>
                  <a:cxn ang="0">
                    <a:pos x="854" y="1422"/>
                  </a:cxn>
                  <a:cxn ang="0">
                    <a:pos x="770" y="1608"/>
                  </a:cxn>
                  <a:cxn ang="0">
                    <a:pos x="916" y="1782"/>
                  </a:cxn>
                  <a:cxn ang="0">
                    <a:pos x="1034" y="2022"/>
                  </a:cxn>
                  <a:cxn ang="0">
                    <a:pos x="1094" y="2310"/>
                  </a:cxn>
                  <a:cxn ang="0">
                    <a:pos x="1194" y="2540"/>
                  </a:cxn>
                  <a:cxn ang="0">
                    <a:pos x="1280" y="2520"/>
                  </a:cxn>
                  <a:cxn ang="0">
                    <a:pos x="1244" y="2394"/>
                  </a:cxn>
                  <a:cxn ang="0">
                    <a:pos x="1288" y="2306"/>
                  </a:cxn>
                  <a:cxn ang="0">
                    <a:pos x="1368" y="2228"/>
                  </a:cxn>
                  <a:cxn ang="0">
                    <a:pos x="1448" y="2076"/>
                  </a:cxn>
                  <a:cxn ang="0">
                    <a:pos x="1568" y="1950"/>
                  </a:cxn>
                  <a:cxn ang="0">
                    <a:pos x="1622" y="1746"/>
                  </a:cxn>
                  <a:cxn ang="0">
                    <a:pos x="1552" y="1538"/>
                  </a:cxn>
                  <a:cxn ang="0">
                    <a:pos x="1376" y="1410"/>
                  </a:cxn>
                  <a:cxn ang="0">
                    <a:pos x="1104" y="1280"/>
                  </a:cxn>
                  <a:cxn ang="0">
                    <a:pos x="974" y="1260"/>
                  </a:cxn>
                  <a:cxn ang="0">
                    <a:pos x="904" y="1268"/>
                  </a:cxn>
                  <a:cxn ang="0">
                    <a:pos x="794" y="1308"/>
                  </a:cxn>
                  <a:cxn ang="0">
                    <a:pos x="758" y="1174"/>
                  </a:cxn>
                  <a:cxn ang="0">
                    <a:pos x="736" y="1062"/>
                  </a:cxn>
                  <a:cxn ang="0">
                    <a:pos x="632" y="1104"/>
                  </a:cxn>
                  <a:cxn ang="0">
                    <a:pos x="568" y="950"/>
                  </a:cxn>
                  <a:cxn ang="0">
                    <a:pos x="740" y="912"/>
                  </a:cxn>
                  <a:cxn ang="0">
                    <a:pos x="842" y="906"/>
                  </a:cxn>
                  <a:cxn ang="0">
                    <a:pos x="896" y="900"/>
                  </a:cxn>
                  <a:cxn ang="0">
                    <a:pos x="1058" y="750"/>
                  </a:cxn>
                  <a:cxn ang="0">
                    <a:pos x="1184" y="678"/>
                  </a:cxn>
                  <a:cxn ang="0">
                    <a:pos x="1278" y="636"/>
                  </a:cxn>
                  <a:cxn ang="0">
                    <a:pos x="1340" y="538"/>
                  </a:cxn>
                  <a:cxn ang="0">
                    <a:pos x="1288" y="512"/>
                  </a:cxn>
                  <a:cxn ang="0">
                    <a:pos x="1526" y="456"/>
                  </a:cxn>
                  <a:cxn ang="0">
                    <a:pos x="1406" y="342"/>
                  </a:cxn>
                  <a:cxn ang="0">
                    <a:pos x="1328" y="264"/>
                  </a:cxn>
                  <a:cxn ang="0">
                    <a:pos x="1222" y="364"/>
                  </a:cxn>
                  <a:cxn ang="0">
                    <a:pos x="1110" y="444"/>
                  </a:cxn>
                  <a:cxn ang="0">
                    <a:pos x="1022" y="304"/>
                  </a:cxn>
                  <a:cxn ang="0">
                    <a:pos x="1212" y="240"/>
                  </a:cxn>
                  <a:cxn ang="0">
                    <a:pos x="1266" y="198"/>
                  </a:cxn>
                  <a:cxn ang="0">
                    <a:pos x="1328" y="172"/>
                  </a:cxn>
                  <a:cxn ang="0">
                    <a:pos x="1286" y="144"/>
                  </a:cxn>
                  <a:cxn ang="0">
                    <a:pos x="1262" y="120"/>
                  </a:cxn>
                  <a:cxn ang="0">
                    <a:pos x="1202" y="102"/>
                  </a:cxn>
                  <a:cxn ang="0">
                    <a:pos x="1106" y="136"/>
                  </a:cxn>
                  <a:cxn ang="0">
                    <a:pos x="950" y="120"/>
                  </a:cxn>
                  <a:cxn ang="0">
                    <a:pos x="550" y="0"/>
                  </a:cxn>
                  <a:cxn ang="0">
                    <a:pos x="344" y="32"/>
                  </a:cxn>
                  <a:cxn ang="0">
                    <a:pos x="290" y="102"/>
                  </a:cxn>
                  <a:cxn ang="0">
                    <a:pos x="128" y="174"/>
                  </a:cxn>
                  <a:cxn ang="0">
                    <a:pos x="128" y="216"/>
                  </a:cxn>
                  <a:cxn ang="0">
                    <a:pos x="2" y="252"/>
                  </a:cxn>
                </a:cxnLst>
                <a:rect l="0" t="0" r="r" b="b"/>
                <a:pathLst>
                  <a:path w="1692" h="2586">
                    <a:moveTo>
                      <a:pt x="2" y="252"/>
                    </a:moveTo>
                    <a:lnTo>
                      <a:pt x="68" y="264"/>
                    </a:lnTo>
                    <a:lnTo>
                      <a:pt x="116" y="258"/>
                    </a:lnTo>
                    <a:lnTo>
                      <a:pt x="188" y="216"/>
                    </a:lnTo>
                    <a:lnTo>
                      <a:pt x="236" y="210"/>
                    </a:lnTo>
                    <a:lnTo>
                      <a:pt x="320" y="210"/>
                    </a:lnTo>
                    <a:lnTo>
                      <a:pt x="368" y="216"/>
                    </a:lnTo>
                    <a:lnTo>
                      <a:pt x="398" y="246"/>
                    </a:lnTo>
                    <a:lnTo>
                      <a:pt x="434" y="240"/>
                    </a:lnTo>
                    <a:lnTo>
                      <a:pt x="422" y="294"/>
                    </a:lnTo>
                    <a:lnTo>
                      <a:pt x="404" y="354"/>
                    </a:lnTo>
                    <a:lnTo>
                      <a:pt x="416" y="444"/>
                    </a:lnTo>
                    <a:lnTo>
                      <a:pt x="408" y="480"/>
                    </a:lnTo>
                    <a:lnTo>
                      <a:pt x="380" y="474"/>
                    </a:lnTo>
                    <a:lnTo>
                      <a:pt x="272" y="582"/>
                    </a:lnTo>
                    <a:lnTo>
                      <a:pt x="236" y="628"/>
                    </a:lnTo>
                    <a:lnTo>
                      <a:pt x="242" y="672"/>
                    </a:lnTo>
                    <a:lnTo>
                      <a:pt x="218" y="714"/>
                    </a:lnTo>
                    <a:lnTo>
                      <a:pt x="268" y="774"/>
                    </a:lnTo>
                    <a:lnTo>
                      <a:pt x="262" y="844"/>
                    </a:lnTo>
                    <a:lnTo>
                      <a:pt x="284" y="964"/>
                    </a:lnTo>
                    <a:lnTo>
                      <a:pt x="320" y="1010"/>
                    </a:lnTo>
                    <a:lnTo>
                      <a:pt x="324" y="970"/>
                    </a:lnTo>
                    <a:lnTo>
                      <a:pt x="316" y="960"/>
                    </a:lnTo>
                    <a:lnTo>
                      <a:pt x="302" y="834"/>
                    </a:lnTo>
                    <a:lnTo>
                      <a:pt x="326" y="830"/>
                    </a:lnTo>
                    <a:lnTo>
                      <a:pt x="328" y="906"/>
                    </a:lnTo>
                    <a:lnTo>
                      <a:pt x="380" y="996"/>
                    </a:lnTo>
                    <a:lnTo>
                      <a:pt x="368" y="1074"/>
                    </a:lnTo>
                    <a:lnTo>
                      <a:pt x="478" y="1154"/>
                    </a:lnTo>
                    <a:lnTo>
                      <a:pt x="564" y="1164"/>
                    </a:lnTo>
                    <a:lnTo>
                      <a:pt x="612" y="1208"/>
                    </a:lnTo>
                    <a:lnTo>
                      <a:pt x="650" y="1200"/>
                    </a:lnTo>
                    <a:lnTo>
                      <a:pt x="680" y="1224"/>
                    </a:lnTo>
                    <a:lnTo>
                      <a:pt x="698" y="1272"/>
                    </a:lnTo>
                    <a:lnTo>
                      <a:pt x="794" y="1350"/>
                    </a:lnTo>
                    <a:lnTo>
                      <a:pt x="842" y="1308"/>
                    </a:lnTo>
                    <a:lnTo>
                      <a:pt x="848" y="1350"/>
                    </a:lnTo>
                    <a:lnTo>
                      <a:pt x="854" y="1422"/>
                    </a:lnTo>
                    <a:lnTo>
                      <a:pt x="786" y="1490"/>
                    </a:lnTo>
                    <a:lnTo>
                      <a:pt x="788" y="1542"/>
                    </a:lnTo>
                    <a:lnTo>
                      <a:pt x="770" y="1608"/>
                    </a:lnTo>
                    <a:lnTo>
                      <a:pt x="802" y="1634"/>
                    </a:lnTo>
                    <a:lnTo>
                      <a:pt x="848" y="1668"/>
                    </a:lnTo>
                    <a:lnTo>
                      <a:pt x="916" y="1782"/>
                    </a:lnTo>
                    <a:lnTo>
                      <a:pt x="956" y="1800"/>
                    </a:lnTo>
                    <a:lnTo>
                      <a:pt x="1010" y="1848"/>
                    </a:lnTo>
                    <a:lnTo>
                      <a:pt x="1034" y="2022"/>
                    </a:lnTo>
                    <a:lnTo>
                      <a:pt x="1058" y="2178"/>
                    </a:lnTo>
                    <a:lnTo>
                      <a:pt x="1046" y="2244"/>
                    </a:lnTo>
                    <a:lnTo>
                      <a:pt x="1094" y="2310"/>
                    </a:lnTo>
                    <a:lnTo>
                      <a:pt x="1118" y="2364"/>
                    </a:lnTo>
                    <a:lnTo>
                      <a:pt x="1138" y="2458"/>
                    </a:lnTo>
                    <a:lnTo>
                      <a:pt x="1194" y="2540"/>
                    </a:lnTo>
                    <a:lnTo>
                      <a:pt x="1286" y="2586"/>
                    </a:lnTo>
                    <a:lnTo>
                      <a:pt x="1382" y="2574"/>
                    </a:lnTo>
                    <a:lnTo>
                      <a:pt x="1280" y="2520"/>
                    </a:lnTo>
                    <a:lnTo>
                      <a:pt x="1266" y="2472"/>
                    </a:lnTo>
                    <a:lnTo>
                      <a:pt x="1288" y="2428"/>
                    </a:lnTo>
                    <a:lnTo>
                      <a:pt x="1244" y="2394"/>
                    </a:lnTo>
                    <a:lnTo>
                      <a:pt x="1284" y="2334"/>
                    </a:lnTo>
                    <a:lnTo>
                      <a:pt x="1244" y="2300"/>
                    </a:lnTo>
                    <a:lnTo>
                      <a:pt x="1288" y="2306"/>
                    </a:lnTo>
                    <a:lnTo>
                      <a:pt x="1286" y="2244"/>
                    </a:lnTo>
                    <a:lnTo>
                      <a:pt x="1330" y="2268"/>
                    </a:lnTo>
                    <a:lnTo>
                      <a:pt x="1368" y="2228"/>
                    </a:lnTo>
                    <a:lnTo>
                      <a:pt x="1334" y="2160"/>
                    </a:lnTo>
                    <a:lnTo>
                      <a:pt x="1382" y="2184"/>
                    </a:lnTo>
                    <a:lnTo>
                      <a:pt x="1448" y="2076"/>
                    </a:lnTo>
                    <a:lnTo>
                      <a:pt x="1468" y="2052"/>
                    </a:lnTo>
                    <a:lnTo>
                      <a:pt x="1476" y="1982"/>
                    </a:lnTo>
                    <a:lnTo>
                      <a:pt x="1568" y="1950"/>
                    </a:lnTo>
                    <a:lnTo>
                      <a:pt x="1612" y="1880"/>
                    </a:lnTo>
                    <a:lnTo>
                      <a:pt x="1628" y="1830"/>
                    </a:lnTo>
                    <a:lnTo>
                      <a:pt x="1622" y="1746"/>
                    </a:lnTo>
                    <a:lnTo>
                      <a:pt x="1692" y="1644"/>
                    </a:lnTo>
                    <a:lnTo>
                      <a:pt x="1652" y="1578"/>
                    </a:lnTo>
                    <a:lnTo>
                      <a:pt x="1552" y="1538"/>
                    </a:lnTo>
                    <a:lnTo>
                      <a:pt x="1448" y="1500"/>
                    </a:lnTo>
                    <a:lnTo>
                      <a:pt x="1376" y="1494"/>
                    </a:lnTo>
                    <a:lnTo>
                      <a:pt x="1376" y="1410"/>
                    </a:lnTo>
                    <a:lnTo>
                      <a:pt x="1262" y="1356"/>
                    </a:lnTo>
                    <a:lnTo>
                      <a:pt x="1166" y="1272"/>
                    </a:lnTo>
                    <a:lnTo>
                      <a:pt x="1104" y="1280"/>
                    </a:lnTo>
                    <a:lnTo>
                      <a:pt x="1048" y="1276"/>
                    </a:lnTo>
                    <a:lnTo>
                      <a:pt x="1020" y="1244"/>
                    </a:lnTo>
                    <a:lnTo>
                      <a:pt x="974" y="1260"/>
                    </a:lnTo>
                    <a:lnTo>
                      <a:pt x="984" y="1238"/>
                    </a:lnTo>
                    <a:lnTo>
                      <a:pt x="934" y="1268"/>
                    </a:lnTo>
                    <a:lnTo>
                      <a:pt x="904" y="1268"/>
                    </a:lnTo>
                    <a:lnTo>
                      <a:pt x="872" y="1314"/>
                    </a:lnTo>
                    <a:lnTo>
                      <a:pt x="836" y="1272"/>
                    </a:lnTo>
                    <a:lnTo>
                      <a:pt x="794" y="1308"/>
                    </a:lnTo>
                    <a:lnTo>
                      <a:pt x="748" y="1278"/>
                    </a:lnTo>
                    <a:lnTo>
                      <a:pt x="758" y="1242"/>
                    </a:lnTo>
                    <a:lnTo>
                      <a:pt x="758" y="1174"/>
                    </a:lnTo>
                    <a:lnTo>
                      <a:pt x="698" y="1176"/>
                    </a:lnTo>
                    <a:lnTo>
                      <a:pt x="668" y="1140"/>
                    </a:lnTo>
                    <a:lnTo>
                      <a:pt x="736" y="1062"/>
                    </a:lnTo>
                    <a:lnTo>
                      <a:pt x="712" y="1050"/>
                    </a:lnTo>
                    <a:lnTo>
                      <a:pt x="658" y="1062"/>
                    </a:lnTo>
                    <a:lnTo>
                      <a:pt x="632" y="1104"/>
                    </a:lnTo>
                    <a:lnTo>
                      <a:pt x="596" y="1110"/>
                    </a:lnTo>
                    <a:lnTo>
                      <a:pt x="538" y="1066"/>
                    </a:lnTo>
                    <a:lnTo>
                      <a:pt x="568" y="950"/>
                    </a:lnTo>
                    <a:lnTo>
                      <a:pt x="632" y="894"/>
                    </a:lnTo>
                    <a:lnTo>
                      <a:pt x="686" y="894"/>
                    </a:lnTo>
                    <a:lnTo>
                      <a:pt x="740" y="912"/>
                    </a:lnTo>
                    <a:lnTo>
                      <a:pt x="736" y="900"/>
                    </a:lnTo>
                    <a:lnTo>
                      <a:pt x="766" y="868"/>
                    </a:lnTo>
                    <a:lnTo>
                      <a:pt x="842" y="906"/>
                    </a:lnTo>
                    <a:lnTo>
                      <a:pt x="848" y="966"/>
                    </a:lnTo>
                    <a:lnTo>
                      <a:pt x="884" y="984"/>
                    </a:lnTo>
                    <a:lnTo>
                      <a:pt x="896" y="900"/>
                    </a:lnTo>
                    <a:lnTo>
                      <a:pt x="878" y="858"/>
                    </a:lnTo>
                    <a:lnTo>
                      <a:pt x="998" y="806"/>
                    </a:lnTo>
                    <a:lnTo>
                      <a:pt x="1058" y="750"/>
                    </a:lnTo>
                    <a:lnTo>
                      <a:pt x="1100" y="696"/>
                    </a:lnTo>
                    <a:lnTo>
                      <a:pt x="1130" y="672"/>
                    </a:lnTo>
                    <a:lnTo>
                      <a:pt x="1184" y="678"/>
                    </a:lnTo>
                    <a:lnTo>
                      <a:pt x="1190" y="636"/>
                    </a:lnTo>
                    <a:lnTo>
                      <a:pt x="1280" y="588"/>
                    </a:lnTo>
                    <a:lnTo>
                      <a:pt x="1278" y="636"/>
                    </a:lnTo>
                    <a:lnTo>
                      <a:pt x="1360" y="602"/>
                    </a:lnTo>
                    <a:lnTo>
                      <a:pt x="1322" y="570"/>
                    </a:lnTo>
                    <a:lnTo>
                      <a:pt x="1340" y="538"/>
                    </a:lnTo>
                    <a:lnTo>
                      <a:pt x="1320" y="522"/>
                    </a:lnTo>
                    <a:lnTo>
                      <a:pt x="1286" y="546"/>
                    </a:lnTo>
                    <a:lnTo>
                      <a:pt x="1288" y="512"/>
                    </a:lnTo>
                    <a:lnTo>
                      <a:pt x="1400" y="504"/>
                    </a:lnTo>
                    <a:lnTo>
                      <a:pt x="1490" y="480"/>
                    </a:lnTo>
                    <a:lnTo>
                      <a:pt x="1526" y="456"/>
                    </a:lnTo>
                    <a:lnTo>
                      <a:pt x="1484" y="394"/>
                    </a:lnTo>
                    <a:cubicBezTo>
                      <a:pt x="1474" y="370"/>
                      <a:pt x="1479" y="319"/>
                      <a:pt x="1466" y="310"/>
                    </a:cubicBezTo>
                    <a:cubicBezTo>
                      <a:pt x="1456" y="300"/>
                      <a:pt x="1423" y="343"/>
                      <a:pt x="1406" y="342"/>
                    </a:cubicBezTo>
                    <a:lnTo>
                      <a:pt x="1376" y="312"/>
                    </a:lnTo>
                    <a:lnTo>
                      <a:pt x="1376" y="270"/>
                    </a:lnTo>
                    <a:lnTo>
                      <a:pt x="1328" y="264"/>
                    </a:lnTo>
                    <a:lnTo>
                      <a:pt x="1312" y="252"/>
                    </a:lnTo>
                    <a:lnTo>
                      <a:pt x="1256" y="314"/>
                    </a:lnTo>
                    <a:lnTo>
                      <a:pt x="1222" y="364"/>
                    </a:lnTo>
                    <a:lnTo>
                      <a:pt x="1172" y="402"/>
                    </a:lnTo>
                    <a:lnTo>
                      <a:pt x="1136" y="474"/>
                    </a:lnTo>
                    <a:lnTo>
                      <a:pt x="1110" y="444"/>
                    </a:lnTo>
                    <a:lnTo>
                      <a:pt x="1128" y="394"/>
                    </a:lnTo>
                    <a:lnTo>
                      <a:pt x="1038" y="334"/>
                    </a:lnTo>
                    <a:lnTo>
                      <a:pt x="1022" y="304"/>
                    </a:lnTo>
                    <a:lnTo>
                      <a:pt x="1122" y="226"/>
                    </a:lnTo>
                    <a:lnTo>
                      <a:pt x="1184" y="222"/>
                    </a:lnTo>
                    <a:lnTo>
                      <a:pt x="1212" y="240"/>
                    </a:lnTo>
                    <a:lnTo>
                      <a:pt x="1248" y="220"/>
                    </a:lnTo>
                    <a:lnTo>
                      <a:pt x="1300" y="220"/>
                    </a:lnTo>
                    <a:lnTo>
                      <a:pt x="1266" y="198"/>
                    </a:lnTo>
                    <a:lnTo>
                      <a:pt x="1208" y="196"/>
                    </a:lnTo>
                    <a:lnTo>
                      <a:pt x="1250" y="174"/>
                    </a:lnTo>
                    <a:lnTo>
                      <a:pt x="1328" y="172"/>
                    </a:lnTo>
                    <a:lnTo>
                      <a:pt x="1364" y="132"/>
                    </a:lnTo>
                    <a:cubicBezTo>
                      <a:pt x="1346" y="124"/>
                      <a:pt x="1343" y="119"/>
                      <a:pt x="1324" y="122"/>
                    </a:cubicBezTo>
                    <a:cubicBezTo>
                      <a:pt x="1310" y="124"/>
                      <a:pt x="1294" y="132"/>
                      <a:pt x="1286" y="144"/>
                    </a:cubicBezTo>
                    <a:cubicBezTo>
                      <a:pt x="1282" y="149"/>
                      <a:pt x="1274" y="148"/>
                      <a:pt x="1268" y="150"/>
                    </a:cubicBezTo>
                    <a:cubicBezTo>
                      <a:pt x="1266" y="144"/>
                      <a:pt x="1259" y="138"/>
                      <a:pt x="1262" y="132"/>
                    </a:cubicBezTo>
                    <a:cubicBezTo>
                      <a:pt x="1269" y="118"/>
                      <a:pt x="1303" y="134"/>
                      <a:pt x="1262" y="120"/>
                    </a:cubicBezTo>
                    <a:cubicBezTo>
                      <a:pt x="1221" y="134"/>
                      <a:pt x="1252" y="105"/>
                      <a:pt x="1262" y="90"/>
                    </a:cubicBezTo>
                    <a:cubicBezTo>
                      <a:pt x="1260" y="84"/>
                      <a:pt x="1262" y="75"/>
                      <a:pt x="1256" y="72"/>
                    </a:cubicBezTo>
                    <a:cubicBezTo>
                      <a:pt x="1238" y="63"/>
                      <a:pt x="1202" y="102"/>
                      <a:pt x="1202" y="102"/>
                    </a:cubicBezTo>
                    <a:cubicBezTo>
                      <a:pt x="1198" y="108"/>
                      <a:pt x="1186" y="140"/>
                      <a:pt x="1180" y="144"/>
                    </a:cubicBezTo>
                    <a:cubicBezTo>
                      <a:pt x="1169" y="151"/>
                      <a:pt x="1148" y="122"/>
                      <a:pt x="1148" y="122"/>
                    </a:cubicBezTo>
                    <a:cubicBezTo>
                      <a:pt x="1138" y="123"/>
                      <a:pt x="1121" y="137"/>
                      <a:pt x="1106" y="136"/>
                    </a:cubicBezTo>
                    <a:cubicBezTo>
                      <a:pt x="1091" y="135"/>
                      <a:pt x="1074" y="117"/>
                      <a:pt x="1056" y="116"/>
                    </a:cubicBezTo>
                    <a:cubicBezTo>
                      <a:pt x="1038" y="115"/>
                      <a:pt x="1016" y="131"/>
                      <a:pt x="998" y="132"/>
                    </a:cubicBezTo>
                    <a:cubicBezTo>
                      <a:pt x="997" y="132"/>
                      <a:pt x="956" y="125"/>
                      <a:pt x="950" y="120"/>
                    </a:cubicBezTo>
                    <a:cubicBezTo>
                      <a:pt x="918" y="94"/>
                      <a:pt x="960" y="108"/>
                      <a:pt x="920" y="90"/>
                    </a:cubicBezTo>
                    <a:cubicBezTo>
                      <a:pt x="852" y="60"/>
                      <a:pt x="806" y="58"/>
                      <a:pt x="730" y="54"/>
                    </a:cubicBezTo>
                    <a:cubicBezTo>
                      <a:pt x="656" y="39"/>
                      <a:pt x="625" y="15"/>
                      <a:pt x="550" y="0"/>
                    </a:cubicBezTo>
                    <a:cubicBezTo>
                      <a:pt x="510" y="2"/>
                      <a:pt x="486" y="5"/>
                      <a:pt x="446" y="8"/>
                    </a:cubicBezTo>
                    <a:cubicBezTo>
                      <a:pt x="424" y="9"/>
                      <a:pt x="423" y="14"/>
                      <a:pt x="406" y="18"/>
                    </a:cubicBezTo>
                    <a:cubicBezTo>
                      <a:pt x="389" y="22"/>
                      <a:pt x="353" y="24"/>
                      <a:pt x="344" y="32"/>
                    </a:cubicBezTo>
                    <a:cubicBezTo>
                      <a:pt x="346" y="38"/>
                      <a:pt x="354" y="60"/>
                      <a:pt x="350" y="64"/>
                    </a:cubicBezTo>
                    <a:cubicBezTo>
                      <a:pt x="274" y="50"/>
                      <a:pt x="250" y="81"/>
                      <a:pt x="236" y="82"/>
                    </a:cubicBezTo>
                    <a:cubicBezTo>
                      <a:pt x="278" y="110"/>
                      <a:pt x="270" y="72"/>
                      <a:pt x="290" y="102"/>
                    </a:cubicBezTo>
                    <a:cubicBezTo>
                      <a:pt x="234" y="121"/>
                      <a:pt x="178" y="104"/>
                      <a:pt x="128" y="138"/>
                    </a:cubicBezTo>
                    <a:cubicBezTo>
                      <a:pt x="126" y="144"/>
                      <a:pt x="122" y="150"/>
                      <a:pt x="122" y="156"/>
                    </a:cubicBezTo>
                    <a:cubicBezTo>
                      <a:pt x="122" y="162"/>
                      <a:pt x="132" y="170"/>
                      <a:pt x="128" y="174"/>
                    </a:cubicBezTo>
                    <a:cubicBezTo>
                      <a:pt x="126" y="182"/>
                      <a:pt x="109" y="197"/>
                      <a:pt x="112" y="202"/>
                    </a:cubicBezTo>
                    <a:cubicBezTo>
                      <a:pt x="124" y="206"/>
                      <a:pt x="137" y="195"/>
                      <a:pt x="146" y="204"/>
                    </a:cubicBezTo>
                    <a:cubicBezTo>
                      <a:pt x="151" y="209"/>
                      <a:pt x="135" y="213"/>
                      <a:pt x="128" y="216"/>
                    </a:cubicBezTo>
                    <a:cubicBezTo>
                      <a:pt x="116" y="221"/>
                      <a:pt x="104" y="226"/>
                      <a:pt x="92" y="228"/>
                    </a:cubicBezTo>
                    <a:cubicBezTo>
                      <a:pt x="48" y="237"/>
                      <a:pt x="72" y="233"/>
                      <a:pt x="20" y="240"/>
                    </a:cubicBezTo>
                    <a:cubicBezTo>
                      <a:pt x="0" y="247"/>
                      <a:pt x="2" y="240"/>
                      <a:pt x="2" y="252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" name="Freeform 85"/>
              <p:cNvSpPr>
                <a:spLocks/>
              </p:cNvSpPr>
              <p:nvPr/>
            </p:nvSpPr>
            <p:spPr bwMode="gray">
              <a:xfrm>
                <a:off x="4423" y="2052"/>
                <a:ext cx="35" cy="28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0" y="22"/>
                  </a:cxn>
                  <a:cxn ang="0">
                    <a:pos x="22" y="38"/>
                  </a:cxn>
                  <a:cxn ang="0">
                    <a:pos x="46" y="26"/>
                  </a:cxn>
                  <a:cxn ang="0">
                    <a:pos x="30" y="0"/>
                  </a:cxn>
                  <a:cxn ang="0">
                    <a:pos x="16" y="4"/>
                  </a:cxn>
                </a:cxnLst>
                <a:rect l="0" t="0" r="r" b="b"/>
                <a:pathLst>
                  <a:path w="46" h="38">
                    <a:moveTo>
                      <a:pt x="16" y="4"/>
                    </a:moveTo>
                    <a:lnTo>
                      <a:pt x="0" y="22"/>
                    </a:lnTo>
                    <a:lnTo>
                      <a:pt x="22" y="38"/>
                    </a:lnTo>
                    <a:lnTo>
                      <a:pt x="46" y="26"/>
                    </a:lnTo>
                    <a:lnTo>
                      <a:pt x="30" y="0"/>
                    </a:lnTo>
                    <a:lnTo>
                      <a:pt x="16" y="4"/>
                    </a:ln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8" name="Freeform 86"/>
              <p:cNvSpPr>
                <a:spLocks/>
              </p:cNvSpPr>
              <p:nvPr/>
            </p:nvSpPr>
            <p:spPr bwMode="gray">
              <a:xfrm>
                <a:off x="4738" y="2174"/>
                <a:ext cx="40" cy="3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26" y="44"/>
                  </a:cxn>
                  <a:cxn ang="0">
                    <a:pos x="42" y="42"/>
                  </a:cxn>
                  <a:cxn ang="0">
                    <a:pos x="38" y="16"/>
                  </a:cxn>
                  <a:cxn ang="0">
                    <a:pos x="26" y="2"/>
                  </a:cxn>
                  <a:cxn ang="0">
                    <a:pos x="12" y="0"/>
                  </a:cxn>
                </a:cxnLst>
                <a:rect l="0" t="0" r="r" b="b"/>
                <a:pathLst>
                  <a:path w="52" h="44">
                    <a:moveTo>
                      <a:pt x="12" y="0"/>
                    </a:moveTo>
                    <a:cubicBezTo>
                      <a:pt x="16" y="14"/>
                      <a:pt x="18" y="32"/>
                      <a:pt x="26" y="44"/>
                    </a:cubicBezTo>
                    <a:cubicBezTo>
                      <a:pt x="31" y="43"/>
                      <a:pt x="37" y="44"/>
                      <a:pt x="42" y="42"/>
                    </a:cubicBezTo>
                    <a:cubicBezTo>
                      <a:pt x="52" y="38"/>
                      <a:pt x="48" y="19"/>
                      <a:pt x="38" y="16"/>
                    </a:cubicBezTo>
                    <a:cubicBezTo>
                      <a:pt x="33" y="9"/>
                      <a:pt x="34" y="5"/>
                      <a:pt x="26" y="2"/>
                    </a:cubicBezTo>
                    <a:cubicBezTo>
                      <a:pt x="4" y="4"/>
                      <a:pt x="0" y="8"/>
                      <a:pt x="12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" name="Freeform 87"/>
              <p:cNvSpPr>
                <a:spLocks/>
              </p:cNvSpPr>
              <p:nvPr/>
            </p:nvSpPr>
            <p:spPr bwMode="gray">
              <a:xfrm>
                <a:off x="5539" y="2230"/>
                <a:ext cx="101" cy="74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79" y="8"/>
                  </a:cxn>
                  <a:cxn ang="0">
                    <a:pos x="53" y="24"/>
                  </a:cxn>
                  <a:cxn ang="0">
                    <a:pos x="39" y="40"/>
                  </a:cxn>
                  <a:cxn ang="0">
                    <a:pos x="21" y="52"/>
                  </a:cxn>
                  <a:cxn ang="0">
                    <a:pos x="63" y="82"/>
                  </a:cxn>
                  <a:cxn ang="0">
                    <a:pos x="79" y="94"/>
                  </a:cxn>
                  <a:cxn ang="0">
                    <a:pos x="85" y="92"/>
                  </a:cxn>
                  <a:cxn ang="0">
                    <a:pos x="89" y="86"/>
                  </a:cxn>
                  <a:cxn ang="0">
                    <a:pos x="97" y="98"/>
                  </a:cxn>
                  <a:cxn ang="0">
                    <a:pos x="123" y="86"/>
                  </a:cxn>
                  <a:cxn ang="0">
                    <a:pos x="129" y="74"/>
                  </a:cxn>
                  <a:cxn ang="0">
                    <a:pos x="101" y="40"/>
                  </a:cxn>
                  <a:cxn ang="0">
                    <a:pos x="115" y="24"/>
                  </a:cxn>
                  <a:cxn ang="0">
                    <a:pos x="111" y="4"/>
                  </a:cxn>
                  <a:cxn ang="0">
                    <a:pos x="97" y="0"/>
                  </a:cxn>
                </a:cxnLst>
                <a:rect l="0" t="0" r="r" b="b"/>
                <a:pathLst>
                  <a:path w="131" h="98">
                    <a:moveTo>
                      <a:pt x="97" y="0"/>
                    </a:moveTo>
                    <a:cubicBezTo>
                      <a:pt x="83" y="5"/>
                      <a:pt x="89" y="2"/>
                      <a:pt x="79" y="8"/>
                    </a:cubicBezTo>
                    <a:cubicBezTo>
                      <a:pt x="76" y="18"/>
                      <a:pt x="62" y="18"/>
                      <a:pt x="53" y="24"/>
                    </a:cubicBezTo>
                    <a:cubicBezTo>
                      <a:pt x="49" y="29"/>
                      <a:pt x="44" y="36"/>
                      <a:pt x="39" y="40"/>
                    </a:cubicBezTo>
                    <a:cubicBezTo>
                      <a:pt x="34" y="45"/>
                      <a:pt x="21" y="52"/>
                      <a:pt x="21" y="52"/>
                    </a:cubicBezTo>
                    <a:cubicBezTo>
                      <a:pt x="0" y="84"/>
                      <a:pt x="41" y="75"/>
                      <a:pt x="63" y="82"/>
                    </a:cubicBezTo>
                    <a:cubicBezTo>
                      <a:pt x="68" y="89"/>
                      <a:pt x="71" y="91"/>
                      <a:pt x="79" y="94"/>
                    </a:cubicBezTo>
                    <a:cubicBezTo>
                      <a:pt x="81" y="93"/>
                      <a:pt x="83" y="93"/>
                      <a:pt x="85" y="92"/>
                    </a:cubicBezTo>
                    <a:cubicBezTo>
                      <a:pt x="87" y="90"/>
                      <a:pt x="87" y="85"/>
                      <a:pt x="89" y="86"/>
                    </a:cubicBezTo>
                    <a:cubicBezTo>
                      <a:pt x="93" y="88"/>
                      <a:pt x="97" y="98"/>
                      <a:pt x="97" y="98"/>
                    </a:cubicBezTo>
                    <a:cubicBezTo>
                      <a:pt x="112" y="95"/>
                      <a:pt x="111" y="90"/>
                      <a:pt x="123" y="86"/>
                    </a:cubicBezTo>
                    <a:cubicBezTo>
                      <a:pt x="124" y="82"/>
                      <a:pt x="128" y="78"/>
                      <a:pt x="129" y="74"/>
                    </a:cubicBezTo>
                    <a:cubicBezTo>
                      <a:pt x="131" y="61"/>
                      <a:pt x="108" y="47"/>
                      <a:pt x="101" y="40"/>
                    </a:cubicBezTo>
                    <a:cubicBezTo>
                      <a:pt x="103" y="33"/>
                      <a:pt x="115" y="24"/>
                      <a:pt x="115" y="24"/>
                    </a:cubicBezTo>
                    <a:cubicBezTo>
                      <a:pt x="121" y="15"/>
                      <a:pt x="124" y="8"/>
                      <a:pt x="111" y="4"/>
                    </a:cubicBezTo>
                    <a:cubicBezTo>
                      <a:pt x="101" y="7"/>
                      <a:pt x="97" y="13"/>
                      <a:pt x="97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0" name="Freeform 88"/>
              <p:cNvSpPr>
                <a:spLocks/>
              </p:cNvSpPr>
              <p:nvPr/>
            </p:nvSpPr>
            <p:spPr bwMode="gray">
              <a:xfrm>
                <a:off x="5053" y="2613"/>
                <a:ext cx="162" cy="84"/>
              </a:xfrm>
              <a:custGeom>
                <a:avLst/>
                <a:gdLst/>
                <a:ahLst/>
                <a:cxnLst>
                  <a:cxn ang="0">
                    <a:pos x="47" y="12"/>
                  </a:cxn>
                  <a:cxn ang="0">
                    <a:pos x="17" y="12"/>
                  </a:cxn>
                  <a:cxn ang="0">
                    <a:pos x="5" y="16"/>
                  </a:cxn>
                  <a:cxn ang="0">
                    <a:pos x="25" y="52"/>
                  </a:cxn>
                  <a:cxn ang="0">
                    <a:pos x="51" y="44"/>
                  </a:cxn>
                  <a:cxn ang="0">
                    <a:pos x="93" y="54"/>
                  </a:cxn>
                  <a:cxn ang="0">
                    <a:pos x="111" y="60"/>
                  </a:cxn>
                  <a:cxn ang="0">
                    <a:pos x="133" y="88"/>
                  </a:cxn>
                  <a:cxn ang="0">
                    <a:pos x="141" y="112"/>
                  </a:cxn>
                  <a:cxn ang="0">
                    <a:pos x="157" y="100"/>
                  </a:cxn>
                  <a:cxn ang="0">
                    <a:pos x="169" y="96"/>
                  </a:cxn>
                  <a:cxn ang="0">
                    <a:pos x="187" y="102"/>
                  </a:cxn>
                  <a:cxn ang="0">
                    <a:pos x="195" y="80"/>
                  </a:cxn>
                  <a:cxn ang="0">
                    <a:pos x="153" y="54"/>
                  </a:cxn>
                  <a:cxn ang="0">
                    <a:pos x="105" y="20"/>
                  </a:cxn>
                  <a:cxn ang="0">
                    <a:pos x="53" y="26"/>
                  </a:cxn>
                  <a:cxn ang="0">
                    <a:pos x="47" y="12"/>
                  </a:cxn>
                </a:cxnLst>
                <a:rect l="0" t="0" r="r" b="b"/>
                <a:pathLst>
                  <a:path w="212" h="112">
                    <a:moveTo>
                      <a:pt x="47" y="12"/>
                    </a:moveTo>
                    <a:cubicBezTo>
                      <a:pt x="39" y="0"/>
                      <a:pt x="28" y="7"/>
                      <a:pt x="17" y="12"/>
                    </a:cubicBezTo>
                    <a:cubicBezTo>
                      <a:pt x="13" y="14"/>
                      <a:pt x="5" y="16"/>
                      <a:pt x="5" y="16"/>
                    </a:cubicBezTo>
                    <a:cubicBezTo>
                      <a:pt x="0" y="31"/>
                      <a:pt x="10" y="48"/>
                      <a:pt x="25" y="52"/>
                    </a:cubicBezTo>
                    <a:cubicBezTo>
                      <a:pt x="37" y="50"/>
                      <a:pt x="41" y="47"/>
                      <a:pt x="51" y="44"/>
                    </a:cubicBezTo>
                    <a:cubicBezTo>
                      <a:pt x="65" y="53"/>
                      <a:pt x="76" y="53"/>
                      <a:pt x="93" y="54"/>
                    </a:cubicBezTo>
                    <a:cubicBezTo>
                      <a:pt x="99" y="56"/>
                      <a:pt x="111" y="60"/>
                      <a:pt x="111" y="60"/>
                    </a:cubicBezTo>
                    <a:cubicBezTo>
                      <a:pt x="120" y="69"/>
                      <a:pt x="129" y="75"/>
                      <a:pt x="133" y="88"/>
                    </a:cubicBezTo>
                    <a:cubicBezTo>
                      <a:pt x="125" y="100"/>
                      <a:pt x="126" y="107"/>
                      <a:pt x="141" y="112"/>
                    </a:cubicBezTo>
                    <a:cubicBezTo>
                      <a:pt x="145" y="106"/>
                      <a:pt x="150" y="103"/>
                      <a:pt x="157" y="100"/>
                    </a:cubicBezTo>
                    <a:cubicBezTo>
                      <a:pt x="161" y="98"/>
                      <a:pt x="169" y="96"/>
                      <a:pt x="169" y="96"/>
                    </a:cubicBezTo>
                    <a:cubicBezTo>
                      <a:pt x="175" y="98"/>
                      <a:pt x="187" y="102"/>
                      <a:pt x="187" y="102"/>
                    </a:cubicBezTo>
                    <a:cubicBezTo>
                      <a:pt x="203" y="100"/>
                      <a:pt x="212" y="94"/>
                      <a:pt x="195" y="80"/>
                    </a:cubicBezTo>
                    <a:cubicBezTo>
                      <a:pt x="183" y="70"/>
                      <a:pt x="165" y="66"/>
                      <a:pt x="153" y="54"/>
                    </a:cubicBezTo>
                    <a:cubicBezTo>
                      <a:pt x="141" y="42"/>
                      <a:pt x="122" y="26"/>
                      <a:pt x="105" y="20"/>
                    </a:cubicBezTo>
                    <a:cubicBezTo>
                      <a:pt x="85" y="21"/>
                      <a:pt x="71" y="20"/>
                      <a:pt x="53" y="26"/>
                    </a:cubicBezTo>
                    <a:cubicBezTo>
                      <a:pt x="47" y="24"/>
                      <a:pt x="33" y="12"/>
                      <a:pt x="47" y="12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1" name="Freeform 89"/>
              <p:cNvSpPr>
                <a:spLocks/>
              </p:cNvSpPr>
              <p:nvPr/>
            </p:nvSpPr>
            <p:spPr bwMode="gray">
              <a:xfrm>
                <a:off x="5187" y="2677"/>
                <a:ext cx="101" cy="40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43" y="6"/>
                  </a:cxn>
                  <a:cxn ang="0">
                    <a:pos x="31" y="30"/>
                  </a:cxn>
                  <a:cxn ang="0">
                    <a:pos x="15" y="34"/>
                  </a:cxn>
                  <a:cxn ang="0">
                    <a:pos x="3" y="42"/>
                  </a:cxn>
                  <a:cxn ang="0">
                    <a:pos x="13" y="54"/>
                  </a:cxn>
                  <a:cxn ang="0">
                    <a:pos x="133" y="34"/>
                  </a:cxn>
                  <a:cxn ang="0">
                    <a:pos x="123" y="16"/>
                  </a:cxn>
                  <a:cxn ang="0">
                    <a:pos x="105" y="8"/>
                  </a:cxn>
                  <a:cxn ang="0">
                    <a:pos x="101" y="24"/>
                  </a:cxn>
                  <a:cxn ang="0">
                    <a:pos x="89" y="18"/>
                  </a:cxn>
                  <a:cxn ang="0">
                    <a:pos x="67" y="14"/>
                  </a:cxn>
                  <a:cxn ang="0">
                    <a:pos x="57" y="0"/>
                  </a:cxn>
                </a:cxnLst>
                <a:rect l="0" t="0" r="r" b="b"/>
                <a:pathLst>
                  <a:path w="133" h="54">
                    <a:moveTo>
                      <a:pt x="57" y="0"/>
                    </a:moveTo>
                    <a:cubicBezTo>
                      <a:pt x="53" y="3"/>
                      <a:pt x="46" y="2"/>
                      <a:pt x="43" y="6"/>
                    </a:cubicBezTo>
                    <a:cubicBezTo>
                      <a:pt x="36" y="14"/>
                      <a:pt x="43" y="26"/>
                      <a:pt x="31" y="30"/>
                    </a:cubicBezTo>
                    <a:cubicBezTo>
                      <a:pt x="26" y="32"/>
                      <a:pt x="20" y="31"/>
                      <a:pt x="15" y="34"/>
                    </a:cubicBezTo>
                    <a:cubicBezTo>
                      <a:pt x="11" y="36"/>
                      <a:pt x="3" y="42"/>
                      <a:pt x="3" y="42"/>
                    </a:cubicBezTo>
                    <a:cubicBezTo>
                      <a:pt x="0" y="51"/>
                      <a:pt x="5" y="51"/>
                      <a:pt x="13" y="54"/>
                    </a:cubicBezTo>
                    <a:cubicBezTo>
                      <a:pt x="51" y="51"/>
                      <a:pt x="97" y="46"/>
                      <a:pt x="133" y="34"/>
                    </a:cubicBezTo>
                    <a:cubicBezTo>
                      <a:pt x="129" y="28"/>
                      <a:pt x="128" y="21"/>
                      <a:pt x="123" y="16"/>
                    </a:cubicBezTo>
                    <a:cubicBezTo>
                      <a:pt x="118" y="11"/>
                      <a:pt x="105" y="8"/>
                      <a:pt x="105" y="8"/>
                    </a:cubicBezTo>
                    <a:cubicBezTo>
                      <a:pt x="84" y="13"/>
                      <a:pt x="106" y="19"/>
                      <a:pt x="101" y="24"/>
                    </a:cubicBezTo>
                    <a:cubicBezTo>
                      <a:pt x="99" y="26"/>
                      <a:pt x="89" y="18"/>
                      <a:pt x="89" y="18"/>
                    </a:cubicBezTo>
                    <a:cubicBezTo>
                      <a:pt x="83" y="15"/>
                      <a:pt x="73" y="15"/>
                      <a:pt x="67" y="14"/>
                    </a:cubicBezTo>
                    <a:cubicBezTo>
                      <a:pt x="58" y="8"/>
                      <a:pt x="62" y="12"/>
                      <a:pt x="57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2" name="Freeform 90"/>
              <p:cNvSpPr>
                <a:spLocks/>
              </p:cNvSpPr>
              <p:nvPr/>
            </p:nvSpPr>
            <p:spPr bwMode="gray">
              <a:xfrm>
                <a:off x="5294" y="2702"/>
                <a:ext cx="39" cy="1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7" y="18"/>
                  </a:cxn>
                  <a:cxn ang="0">
                    <a:pos x="27" y="24"/>
                  </a:cxn>
                  <a:cxn ang="0">
                    <a:pos x="33" y="4"/>
                  </a:cxn>
                  <a:cxn ang="0">
                    <a:pos x="13" y="0"/>
                  </a:cxn>
                </a:cxnLst>
                <a:rect l="0" t="0" r="r" b="b"/>
                <a:pathLst>
                  <a:path w="51" h="24">
                    <a:moveTo>
                      <a:pt x="13" y="0"/>
                    </a:moveTo>
                    <a:cubicBezTo>
                      <a:pt x="12" y="2"/>
                      <a:pt x="0" y="12"/>
                      <a:pt x="7" y="18"/>
                    </a:cubicBezTo>
                    <a:cubicBezTo>
                      <a:pt x="12" y="22"/>
                      <a:pt x="27" y="24"/>
                      <a:pt x="27" y="24"/>
                    </a:cubicBezTo>
                    <a:cubicBezTo>
                      <a:pt x="44" y="22"/>
                      <a:pt x="51" y="16"/>
                      <a:pt x="33" y="4"/>
                    </a:cubicBezTo>
                    <a:cubicBezTo>
                      <a:pt x="29" y="1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3" name="Freeform 91"/>
              <p:cNvSpPr>
                <a:spLocks/>
              </p:cNvSpPr>
              <p:nvPr/>
            </p:nvSpPr>
            <p:spPr bwMode="gray">
              <a:xfrm>
                <a:off x="5352" y="2705"/>
                <a:ext cx="12" cy="2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0" y="14"/>
                  </a:cxn>
                  <a:cxn ang="0">
                    <a:pos x="16" y="34"/>
                  </a:cxn>
                  <a:cxn ang="0">
                    <a:pos x="12" y="18"/>
                  </a:cxn>
                  <a:cxn ang="0">
                    <a:pos x="16" y="6"/>
                  </a:cxn>
                  <a:cxn ang="0">
                    <a:pos x="14" y="0"/>
                  </a:cxn>
                </a:cxnLst>
                <a:rect l="0" t="0" r="r" b="b"/>
                <a:pathLst>
                  <a:path w="16" h="34">
                    <a:moveTo>
                      <a:pt x="14" y="0"/>
                    </a:moveTo>
                    <a:cubicBezTo>
                      <a:pt x="5" y="3"/>
                      <a:pt x="2" y="4"/>
                      <a:pt x="0" y="14"/>
                    </a:cubicBezTo>
                    <a:cubicBezTo>
                      <a:pt x="3" y="26"/>
                      <a:pt x="4" y="30"/>
                      <a:pt x="16" y="34"/>
                    </a:cubicBezTo>
                    <a:cubicBezTo>
                      <a:pt x="15" y="29"/>
                      <a:pt x="11" y="23"/>
                      <a:pt x="12" y="18"/>
                    </a:cubicBezTo>
                    <a:cubicBezTo>
                      <a:pt x="12" y="14"/>
                      <a:pt x="16" y="6"/>
                      <a:pt x="16" y="6"/>
                    </a:cubicBezTo>
                    <a:cubicBezTo>
                      <a:pt x="9" y="1"/>
                      <a:pt x="8" y="3"/>
                      <a:pt x="14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4" name="Freeform 92"/>
              <p:cNvSpPr>
                <a:spLocks/>
              </p:cNvSpPr>
              <p:nvPr/>
            </p:nvSpPr>
            <p:spPr bwMode="gray">
              <a:xfrm>
                <a:off x="5164" y="1863"/>
                <a:ext cx="185" cy="87"/>
              </a:xfrm>
              <a:custGeom>
                <a:avLst/>
                <a:gdLst/>
                <a:ahLst/>
                <a:cxnLst>
                  <a:cxn ang="0">
                    <a:pos x="64" y="1"/>
                  </a:cxn>
                  <a:cxn ang="0">
                    <a:pos x="24" y="31"/>
                  </a:cxn>
                  <a:cxn ang="0">
                    <a:pos x="6" y="37"/>
                  </a:cxn>
                  <a:cxn ang="0">
                    <a:pos x="0" y="39"/>
                  </a:cxn>
                  <a:cxn ang="0">
                    <a:pos x="26" y="59"/>
                  </a:cxn>
                  <a:cxn ang="0">
                    <a:pos x="38" y="63"/>
                  </a:cxn>
                  <a:cxn ang="0">
                    <a:pos x="68" y="47"/>
                  </a:cxn>
                  <a:cxn ang="0">
                    <a:pos x="80" y="43"/>
                  </a:cxn>
                  <a:cxn ang="0">
                    <a:pos x="82" y="55"/>
                  </a:cxn>
                  <a:cxn ang="0">
                    <a:pos x="64" y="61"/>
                  </a:cxn>
                  <a:cxn ang="0">
                    <a:pos x="72" y="73"/>
                  </a:cxn>
                  <a:cxn ang="0">
                    <a:pos x="40" y="87"/>
                  </a:cxn>
                  <a:cxn ang="0">
                    <a:pos x="70" y="109"/>
                  </a:cxn>
                  <a:cxn ang="0">
                    <a:pos x="82" y="113"/>
                  </a:cxn>
                  <a:cxn ang="0">
                    <a:pos x="118" y="103"/>
                  </a:cxn>
                  <a:cxn ang="0">
                    <a:pos x="150" y="105"/>
                  </a:cxn>
                  <a:cxn ang="0">
                    <a:pos x="168" y="117"/>
                  </a:cxn>
                  <a:cxn ang="0">
                    <a:pos x="204" y="109"/>
                  </a:cxn>
                  <a:cxn ang="0">
                    <a:pos x="224" y="103"/>
                  </a:cxn>
                  <a:cxn ang="0">
                    <a:pos x="222" y="77"/>
                  </a:cxn>
                  <a:cxn ang="0">
                    <a:pos x="234" y="69"/>
                  </a:cxn>
                  <a:cxn ang="0">
                    <a:pos x="238" y="47"/>
                  </a:cxn>
                  <a:cxn ang="0">
                    <a:pos x="210" y="57"/>
                  </a:cxn>
                  <a:cxn ang="0">
                    <a:pos x="200" y="43"/>
                  </a:cxn>
                  <a:cxn ang="0">
                    <a:pos x="172" y="45"/>
                  </a:cxn>
                  <a:cxn ang="0">
                    <a:pos x="134" y="9"/>
                  </a:cxn>
                  <a:cxn ang="0">
                    <a:pos x="94" y="11"/>
                  </a:cxn>
                  <a:cxn ang="0">
                    <a:pos x="82" y="1"/>
                  </a:cxn>
                  <a:cxn ang="0">
                    <a:pos x="64" y="1"/>
                  </a:cxn>
                </a:cxnLst>
                <a:rect l="0" t="0" r="r" b="b"/>
                <a:pathLst>
                  <a:path w="240" h="117">
                    <a:moveTo>
                      <a:pt x="64" y="1"/>
                    </a:moveTo>
                    <a:cubicBezTo>
                      <a:pt x="57" y="21"/>
                      <a:pt x="44" y="24"/>
                      <a:pt x="24" y="31"/>
                    </a:cubicBezTo>
                    <a:cubicBezTo>
                      <a:pt x="18" y="33"/>
                      <a:pt x="12" y="35"/>
                      <a:pt x="6" y="37"/>
                    </a:cubicBezTo>
                    <a:cubicBezTo>
                      <a:pt x="4" y="38"/>
                      <a:pt x="0" y="39"/>
                      <a:pt x="0" y="39"/>
                    </a:cubicBezTo>
                    <a:cubicBezTo>
                      <a:pt x="3" y="55"/>
                      <a:pt x="12" y="54"/>
                      <a:pt x="26" y="59"/>
                    </a:cubicBezTo>
                    <a:cubicBezTo>
                      <a:pt x="30" y="60"/>
                      <a:pt x="38" y="63"/>
                      <a:pt x="38" y="63"/>
                    </a:cubicBezTo>
                    <a:cubicBezTo>
                      <a:pt x="50" y="59"/>
                      <a:pt x="57" y="54"/>
                      <a:pt x="68" y="47"/>
                    </a:cubicBezTo>
                    <a:cubicBezTo>
                      <a:pt x="72" y="45"/>
                      <a:pt x="80" y="43"/>
                      <a:pt x="80" y="43"/>
                    </a:cubicBezTo>
                    <a:cubicBezTo>
                      <a:pt x="82" y="46"/>
                      <a:pt x="88" y="51"/>
                      <a:pt x="82" y="55"/>
                    </a:cubicBezTo>
                    <a:cubicBezTo>
                      <a:pt x="77" y="59"/>
                      <a:pt x="64" y="61"/>
                      <a:pt x="64" y="61"/>
                    </a:cubicBezTo>
                    <a:cubicBezTo>
                      <a:pt x="58" y="70"/>
                      <a:pt x="63" y="70"/>
                      <a:pt x="72" y="73"/>
                    </a:cubicBezTo>
                    <a:cubicBezTo>
                      <a:pt x="77" y="88"/>
                      <a:pt x="50" y="86"/>
                      <a:pt x="40" y="87"/>
                    </a:cubicBezTo>
                    <a:cubicBezTo>
                      <a:pt x="47" y="94"/>
                      <a:pt x="60" y="106"/>
                      <a:pt x="70" y="109"/>
                    </a:cubicBezTo>
                    <a:cubicBezTo>
                      <a:pt x="74" y="110"/>
                      <a:pt x="82" y="113"/>
                      <a:pt x="82" y="113"/>
                    </a:cubicBezTo>
                    <a:cubicBezTo>
                      <a:pt x="99" y="111"/>
                      <a:pt x="104" y="108"/>
                      <a:pt x="118" y="103"/>
                    </a:cubicBezTo>
                    <a:cubicBezTo>
                      <a:pt x="129" y="104"/>
                      <a:pt x="140" y="103"/>
                      <a:pt x="150" y="105"/>
                    </a:cubicBezTo>
                    <a:cubicBezTo>
                      <a:pt x="157" y="107"/>
                      <a:pt x="168" y="117"/>
                      <a:pt x="168" y="117"/>
                    </a:cubicBezTo>
                    <a:cubicBezTo>
                      <a:pt x="193" y="115"/>
                      <a:pt x="188" y="116"/>
                      <a:pt x="204" y="109"/>
                    </a:cubicBezTo>
                    <a:cubicBezTo>
                      <a:pt x="210" y="106"/>
                      <a:pt x="224" y="103"/>
                      <a:pt x="224" y="103"/>
                    </a:cubicBezTo>
                    <a:cubicBezTo>
                      <a:pt x="223" y="98"/>
                      <a:pt x="217" y="82"/>
                      <a:pt x="222" y="77"/>
                    </a:cubicBezTo>
                    <a:cubicBezTo>
                      <a:pt x="225" y="73"/>
                      <a:pt x="234" y="69"/>
                      <a:pt x="234" y="69"/>
                    </a:cubicBezTo>
                    <a:cubicBezTo>
                      <a:pt x="237" y="59"/>
                      <a:pt x="240" y="59"/>
                      <a:pt x="238" y="47"/>
                    </a:cubicBezTo>
                    <a:cubicBezTo>
                      <a:pt x="228" y="49"/>
                      <a:pt x="219" y="51"/>
                      <a:pt x="210" y="57"/>
                    </a:cubicBezTo>
                    <a:cubicBezTo>
                      <a:pt x="201" y="71"/>
                      <a:pt x="201" y="50"/>
                      <a:pt x="200" y="43"/>
                    </a:cubicBezTo>
                    <a:cubicBezTo>
                      <a:pt x="189" y="45"/>
                      <a:pt x="182" y="48"/>
                      <a:pt x="172" y="45"/>
                    </a:cubicBezTo>
                    <a:cubicBezTo>
                      <a:pt x="161" y="34"/>
                      <a:pt x="148" y="14"/>
                      <a:pt x="134" y="9"/>
                    </a:cubicBezTo>
                    <a:cubicBezTo>
                      <a:pt x="119" y="11"/>
                      <a:pt x="108" y="13"/>
                      <a:pt x="94" y="11"/>
                    </a:cubicBezTo>
                    <a:cubicBezTo>
                      <a:pt x="92" y="9"/>
                      <a:pt x="85" y="2"/>
                      <a:pt x="82" y="1"/>
                    </a:cubicBezTo>
                    <a:cubicBezTo>
                      <a:pt x="74" y="0"/>
                      <a:pt x="72" y="9"/>
                      <a:pt x="64" y="1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5" name="Freeform 93"/>
              <p:cNvSpPr>
                <a:spLocks/>
              </p:cNvSpPr>
              <p:nvPr/>
            </p:nvSpPr>
            <p:spPr bwMode="gray">
              <a:xfrm>
                <a:off x="5246" y="1822"/>
                <a:ext cx="150" cy="60"/>
              </a:xfrm>
              <a:custGeom>
                <a:avLst/>
                <a:gdLst/>
                <a:ahLst/>
                <a:cxnLst>
                  <a:cxn ang="0">
                    <a:pos x="97" y="10"/>
                  </a:cxn>
                  <a:cxn ang="0">
                    <a:pos x="13" y="24"/>
                  </a:cxn>
                  <a:cxn ang="0">
                    <a:pos x="9" y="34"/>
                  </a:cxn>
                  <a:cxn ang="0">
                    <a:pos x="57" y="52"/>
                  </a:cxn>
                  <a:cxn ang="0">
                    <a:pos x="135" y="74"/>
                  </a:cxn>
                  <a:cxn ang="0">
                    <a:pos x="175" y="68"/>
                  </a:cxn>
                  <a:cxn ang="0">
                    <a:pos x="187" y="64"/>
                  </a:cxn>
                  <a:cxn ang="0">
                    <a:pos x="175" y="44"/>
                  </a:cxn>
                  <a:cxn ang="0">
                    <a:pos x="163" y="36"/>
                  </a:cxn>
                  <a:cxn ang="0">
                    <a:pos x="129" y="26"/>
                  </a:cxn>
                  <a:cxn ang="0">
                    <a:pos x="97" y="10"/>
                  </a:cxn>
                </a:cxnLst>
                <a:rect l="0" t="0" r="r" b="b"/>
                <a:pathLst>
                  <a:path w="194" h="80">
                    <a:moveTo>
                      <a:pt x="97" y="10"/>
                    </a:moveTo>
                    <a:cubicBezTo>
                      <a:pt x="70" y="19"/>
                      <a:pt x="42" y="22"/>
                      <a:pt x="13" y="24"/>
                    </a:cubicBezTo>
                    <a:cubicBezTo>
                      <a:pt x="9" y="25"/>
                      <a:pt x="0" y="26"/>
                      <a:pt x="9" y="34"/>
                    </a:cubicBezTo>
                    <a:cubicBezTo>
                      <a:pt x="21" y="44"/>
                      <a:pt x="43" y="43"/>
                      <a:pt x="57" y="52"/>
                    </a:cubicBezTo>
                    <a:cubicBezTo>
                      <a:pt x="75" y="80"/>
                      <a:pt x="104" y="73"/>
                      <a:pt x="135" y="74"/>
                    </a:cubicBezTo>
                    <a:cubicBezTo>
                      <a:pt x="153" y="73"/>
                      <a:pt x="159" y="73"/>
                      <a:pt x="175" y="68"/>
                    </a:cubicBezTo>
                    <a:cubicBezTo>
                      <a:pt x="179" y="67"/>
                      <a:pt x="187" y="64"/>
                      <a:pt x="187" y="64"/>
                    </a:cubicBezTo>
                    <a:cubicBezTo>
                      <a:pt x="194" y="53"/>
                      <a:pt x="184" y="49"/>
                      <a:pt x="175" y="44"/>
                    </a:cubicBezTo>
                    <a:cubicBezTo>
                      <a:pt x="171" y="42"/>
                      <a:pt x="163" y="36"/>
                      <a:pt x="163" y="36"/>
                    </a:cubicBezTo>
                    <a:cubicBezTo>
                      <a:pt x="140" y="41"/>
                      <a:pt x="147" y="38"/>
                      <a:pt x="129" y="26"/>
                    </a:cubicBezTo>
                    <a:cubicBezTo>
                      <a:pt x="123" y="17"/>
                      <a:pt x="107" y="0"/>
                      <a:pt x="97" y="1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" name="Freeform 94"/>
              <p:cNvSpPr>
                <a:spLocks/>
              </p:cNvSpPr>
              <p:nvPr/>
            </p:nvSpPr>
            <p:spPr bwMode="gray">
              <a:xfrm>
                <a:off x="5456" y="1892"/>
                <a:ext cx="239" cy="189"/>
              </a:xfrm>
              <a:custGeom>
                <a:avLst/>
                <a:gdLst/>
                <a:ahLst/>
                <a:cxnLst>
                  <a:cxn ang="0">
                    <a:pos x="67" y="9"/>
                  </a:cxn>
                  <a:cxn ang="0">
                    <a:pos x="51" y="23"/>
                  </a:cxn>
                  <a:cxn ang="0">
                    <a:pos x="21" y="39"/>
                  </a:cxn>
                  <a:cxn ang="0">
                    <a:pos x="53" y="77"/>
                  </a:cxn>
                  <a:cxn ang="0">
                    <a:pos x="79" y="85"/>
                  </a:cxn>
                  <a:cxn ang="0">
                    <a:pos x="103" y="99"/>
                  </a:cxn>
                  <a:cxn ang="0">
                    <a:pos x="127" y="85"/>
                  </a:cxn>
                  <a:cxn ang="0">
                    <a:pos x="143" y="101"/>
                  </a:cxn>
                  <a:cxn ang="0">
                    <a:pos x="149" y="127"/>
                  </a:cxn>
                  <a:cxn ang="0">
                    <a:pos x="115" y="151"/>
                  </a:cxn>
                  <a:cxn ang="0">
                    <a:pos x="89" y="173"/>
                  </a:cxn>
                  <a:cxn ang="0">
                    <a:pos x="69" y="169"/>
                  </a:cxn>
                  <a:cxn ang="0">
                    <a:pos x="57" y="165"/>
                  </a:cxn>
                  <a:cxn ang="0">
                    <a:pos x="43" y="187"/>
                  </a:cxn>
                  <a:cxn ang="0">
                    <a:pos x="39" y="199"/>
                  </a:cxn>
                  <a:cxn ang="0">
                    <a:pos x="73" y="205"/>
                  </a:cxn>
                  <a:cxn ang="0">
                    <a:pos x="95" y="203"/>
                  </a:cxn>
                  <a:cxn ang="0">
                    <a:pos x="115" y="231"/>
                  </a:cxn>
                  <a:cxn ang="0">
                    <a:pos x="127" y="235"/>
                  </a:cxn>
                  <a:cxn ang="0">
                    <a:pos x="139" y="239"/>
                  </a:cxn>
                  <a:cxn ang="0">
                    <a:pos x="155" y="251"/>
                  </a:cxn>
                  <a:cxn ang="0">
                    <a:pos x="181" y="237"/>
                  </a:cxn>
                  <a:cxn ang="0">
                    <a:pos x="203" y="235"/>
                  </a:cxn>
                  <a:cxn ang="0">
                    <a:pos x="229" y="213"/>
                  </a:cxn>
                  <a:cxn ang="0">
                    <a:pos x="225" y="185"/>
                  </a:cxn>
                  <a:cxn ang="0">
                    <a:pos x="217" y="173"/>
                  </a:cxn>
                  <a:cxn ang="0">
                    <a:pos x="233" y="167"/>
                  </a:cxn>
                  <a:cxn ang="0">
                    <a:pos x="245" y="183"/>
                  </a:cxn>
                  <a:cxn ang="0">
                    <a:pos x="247" y="197"/>
                  </a:cxn>
                  <a:cxn ang="0">
                    <a:pos x="261" y="193"/>
                  </a:cxn>
                  <a:cxn ang="0">
                    <a:pos x="303" y="169"/>
                  </a:cxn>
                  <a:cxn ang="0">
                    <a:pos x="293" y="147"/>
                  </a:cxn>
                  <a:cxn ang="0">
                    <a:pos x="259" y="123"/>
                  </a:cxn>
                  <a:cxn ang="0">
                    <a:pos x="265" y="107"/>
                  </a:cxn>
                  <a:cxn ang="0">
                    <a:pos x="277" y="103"/>
                  </a:cxn>
                  <a:cxn ang="0">
                    <a:pos x="253" y="63"/>
                  </a:cxn>
                  <a:cxn ang="0">
                    <a:pos x="233" y="59"/>
                  </a:cxn>
                  <a:cxn ang="0">
                    <a:pos x="221" y="55"/>
                  </a:cxn>
                  <a:cxn ang="0">
                    <a:pos x="201" y="33"/>
                  </a:cxn>
                  <a:cxn ang="0">
                    <a:pos x="155" y="45"/>
                  </a:cxn>
                  <a:cxn ang="0">
                    <a:pos x="167" y="25"/>
                  </a:cxn>
                  <a:cxn ang="0">
                    <a:pos x="139" y="17"/>
                  </a:cxn>
                  <a:cxn ang="0">
                    <a:pos x="119" y="19"/>
                  </a:cxn>
                  <a:cxn ang="0">
                    <a:pos x="67" y="9"/>
                  </a:cxn>
                </a:cxnLst>
                <a:rect l="0" t="0" r="r" b="b"/>
                <a:pathLst>
                  <a:path w="310" h="254">
                    <a:moveTo>
                      <a:pt x="67" y="9"/>
                    </a:moveTo>
                    <a:cubicBezTo>
                      <a:pt x="63" y="15"/>
                      <a:pt x="51" y="23"/>
                      <a:pt x="51" y="23"/>
                    </a:cubicBezTo>
                    <a:cubicBezTo>
                      <a:pt x="43" y="34"/>
                      <a:pt x="33" y="35"/>
                      <a:pt x="21" y="39"/>
                    </a:cubicBezTo>
                    <a:cubicBezTo>
                      <a:pt x="0" y="71"/>
                      <a:pt x="30" y="74"/>
                      <a:pt x="53" y="77"/>
                    </a:cubicBezTo>
                    <a:cubicBezTo>
                      <a:pt x="61" y="89"/>
                      <a:pt x="63" y="87"/>
                      <a:pt x="79" y="85"/>
                    </a:cubicBezTo>
                    <a:cubicBezTo>
                      <a:pt x="88" y="88"/>
                      <a:pt x="93" y="96"/>
                      <a:pt x="103" y="99"/>
                    </a:cubicBezTo>
                    <a:cubicBezTo>
                      <a:pt x="117" y="96"/>
                      <a:pt x="116" y="89"/>
                      <a:pt x="127" y="85"/>
                    </a:cubicBezTo>
                    <a:cubicBezTo>
                      <a:pt x="134" y="90"/>
                      <a:pt x="138" y="94"/>
                      <a:pt x="143" y="101"/>
                    </a:cubicBezTo>
                    <a:cubicBezTo>
                      <a:pt x="140" y="116"/>
                      <a:pt x="134" y="117"/>
                      <a:pt x="149" y="127"/>
                    </a:cubicBezTo>
                    <a:cubicBezTo>
                      <a:pt x="161" y="144"/>
                      <a:pt x="126" y="147"/>
                      <a:pt x="115" y="151"/>
                    </a:cubicBezTo>
                    <a:cubicBezTo>
                      <a:pt x="109" y="160"/>
                      <a:pt x="100" y="169"/>
                      <a:pt x="89" y="173"/>
                    </a:cubicBezTo>
                    <a:cubicBezTo>
                      <a:pt x="81" y="172"/>
                      <a:pt x="76" y="171"/>
                      <a:pt x="69" y="169"/>
                    </a:cubicBezTo>
                    <a:cubicBezTo>
                      <a:pt x="65" y="168"/>
                      <a:pt x="57" y="165"/>
                      <a:pt x="57" y="165"/>
                    </a:cubicBezTo>
                    <a:cubicBezTo>
                      <a:pt x="46" y="169"/>
                      <a:pt x="46" y="177"/>
                      <a:pt x="43" y="187"/>
                    </a:cubicBezTo>
                    <a:cubicBezTo>
                      <a:pt x="42" y="191"/>
                      <a:pt x="39" y="199"/>
                      <a:pt x="39" y="199"/>
                    </a:cubicBezTo>
                    <a:cubicBezTo>
                      <a:pt x="50" y="203"/>
                      <a:pt x="61" y="204"/>
                      <a:pt x="73" y="205"/>
                    </a:cubicBezTo>
                    <a:cubicBezTo>
                      <a:pt x="82" y="203"/>
                      <a:pt x="86" y="201"/>
                      <a:pt x="95" y="203"/>
                    </a:cubicBezTo>
                    <a:cubicBezTo>
                      <a:pt x="107" y="211"/>
                      <a:pt x="111" y="218"/>
                      <a:pt x="115" y="231"/>
                    </a:cubicBezTo>
                    <a:cubicBezTo>
                      <a:pt x="116" y="235"/>
                      <a:pt x="123" y="234"/>
                      <a:pt x="127" y="235"/>
                    </a:cubicBezTo>
                    <a:cubicBezTo>
                      <a:pt x="131" y="236"/>
                      <a:pt x="139" y="239"/>
                      <a:pt x="139" y="239"/>
                    </a:cubicBezTo>
                    <a:cubicBezTo>
                      <a:pt x="144" y="246"/>
                      <a:pt x="147" y="248"/>
                      <a:pt x="155" y="251"/>
                    </a:cubicBezTo>
                    <a:cubicBezTo>
                      <a:pt x="169" y="250"/>
                      <a:pt x="187" y="254"/>
                      <a:pt x="181" y="237"/>
                    </a:cubicBezTo>
                    <a:cubicBezTo>
                      <a:pt x="184" y="220"/>
                      <a:pt x="192" y="228"/>
                      <a:pt x="203" y="235"/>
                    </a:cubicBezTo>
                    <a:cubicBezTo>
                      <a:pt x="224" y="233"/>
                      <a:pt x="224" y="232"/>
                      <a:pt x="229" y="213"/>
                    </a:cubicBezTo>
                    <a:cubicBezTo>
                      <a:pt x="229" y="211"/>
                      <a:pt x="229" y="192"/>
                      <a:pt x="225" y="185"/>
                    </a:cubicBezTo>
                    <a:cubicBezTo>
                      <a:pt x="223" y="181"/>
                      <a:pt x="217" y="173"/>
                      <a:pt x="217" y="173"/>
                    </a:cubicBezTo>
                    <a:cubicBezTo>
                      <a:pt x="220" y="163"/>
                      <a:pt x="224" y="165"/>
                      <a:pt x="233" y="167"/>
                    </a:cubicBezTo>
                    <a:cubicBezTo>
                      <a:pt x="240" y="172"/>
                      <a:pt x="242" y="175"/>
                      <a:pt x="245" y="183"/>
                    </a:cubicBezTo>
                    <a:cubicBezTo>
                      <a:pt x="246" y="188"/>
                      <a:pt x="244" y="193"/>
                      <a:pt x="247" y="197"/>
                    </a:cubicBezTo>
                    <a:cubicBezTo>
                      <a:pt x="250" y="201"/>
                      <a:pt x="256" y="194"/>
                      <a:pt x="261" y="193"/>
                    </a:cubicBezTo>
                    <a:cubicBezTo>
                      <a:pt x="276" y="188"/>
                      <a:pt x="290" y="178"/>
                      <a:pt x="303" y="169"/>
                    </a:cubicBezTo>
                    <a:cubicBezTo>
                      <a:pt x="310" y="158"/>
                      <a:pt x="302" y="153"/>
                      <a:pt x="293" y="147"/>
                    </a:cubicBezTo>
                    <a:cubicBezTo>
                      <a:pt x="281" y="129"/>
                      <a:pt x="283" y="126"/>
                      <a:pt x="259" y="123"/>
                    </a:cubicBezTo>
                    <a:cubicBezTo>
                      <a:pt x="256" y="115"/>
                      <a:pt x="257" y="111"/>
                      <a:pt x="265" y="107"/>
                    </a:cubicBezTo>
                    <a:cubicBezTo>
                      <a:pt x="269" y="105"/>
                      <a:pt x="277" y="103"/>
                      <a:pt x="277" y="103"/>
                    </a:cubicBezTo>
                    <a:cubicBezTo>
                      <a:pt x="287" y="88"/>
                      <a:pt x="269" y="66"/>
                      <a:pt x="253" y="63"/>
                    </a:cubicBezTo>
                    <a:cubicBezTo>
                      <a:pt x="239" y="60"/>
                      <a:pt x="244" y="62"/>
                      <a:pt x="233" y="59"/>
                    </a:cubicBezTo>
                    <a:cubicBezTo>
                      <a:pt x="229" y="58"/>
                      <a:pt x="221" y="55"/>
                      <a:pt x="221" y="55"/>
                    </a:cubicBezTo>
                    <a:cubicBezTo>
                      <a:pt x="200" y="60"/>
                      <a:pt x="217" y="38"/>
                      <a:pt x="201" y="33"/>
                    </a:cubicBezTo>
                    <a:cubicBezTo>
                      <a:pt x="185" y="35"/>
                      <a:pt x="169" y="36"/>
                      <a:pt x="155" y="45"/>
                    </a:cubicBezTo>
                    <a:cubicBezTo>
                      <a:pt x="145" y="30"/>
                      <a:pt x="152" y="30"/>
                      <a:pt x="167" y="25"/>
                    </a:cubicBezTo>
                    <a:cubicBezTo>
                      <a:pt x="163" y="10"/>
                      <a:pt x="155" y="15"/>
                      <a:pt x="139" y="17"/>
                    </a:cubicBezTo>
                    <a:cubicBezTo>
                      <a:pt x="131" y="20"/>
                      <a:pt x="127" y="22"/>
                      <a:pt x="119" y="19"/>
                    </a:cubicBezTo>
                    <a:cubicBezTo>
                      <a:pt x="106" y="0"/>
                      <a:pt x="74" y="29"/>
                      <a:pt x="67" y="9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" name="Freeform 95"/>
              <p:cNvSpPr>
                <a:spLocks/>
              </p:cNvSpPr>
              <p:nvPr/>
            </p:nvSpPr>
            <p:spPr bwMode="gray">
              <a:xfrm>
                <a:off x="5454" y="1810"/>
                <a:ext cx="45" cy="37"/>
              </a:xfrm>
              <a:custGeom>
                <a:avLst/>
                <a:gdLst/>
                <a:ahLst/>
                <a:cxnLst>
                  <a:cxn ang="0">
                    <a:pos x="26" y="0"/>
                  </a:cxn>
                  <a:cxn ang="0">
                    <a:pos x="0" y="10"/>
                  </a:cxn>
                  <a:cxn ang="0">
                    <a:pos x="30" y="40"/>
                  </a:cxn>
                  <a:cxn ang="0">
                    <a:pos x="48" y="50"/>
                  </a:cxn>
                  <a:cxn ang="0">
                    <a:pos x="58" y="28"/>
                  </a:cxn>
                  <a:cxn ang="0">
                    <a:pos x="44" y="8"/>
                  </a:cxn>
                  <a:cxn ang="0">
                    <a:pos x="26" y="0"/>
                  </a:cxn>
                </a:cxnLst>
                <a:rect l="0" t="0" r="r" b="b"/>
                <a:pathLst>
                  <a:path w="59" h="50">
                    <a:moveTo>
                      <a:pt x="26" y="0"/>
                    </a:moveTo>
                    <a:cubicBezTo>
                      <a:pt x="13" y="2"/>
                      <a:pt x="7" y="0"/>
                      <a:pt x="0" y="10"/>
                    </a:cubicBezTo>
                    <a:cubicBezTo>
                      <a:pt x="4" y="22"/>
                      <a:pt x="18" y="36"/>
                      <a:pt x="30" y="40"/>
                    </a:cubicBezTo>
                    <a:cubicBezTo>
                      <a:pt x="37" y="42"/>
                      <a:pt x="48" y="50"/>
                      <a:pt x="48" y="50"/>
                    </a:cubicBezTo>
                    <a:cubicBezTo>
                      <a:pt x="57" y="44"/>
                      <a:pt x="55" y="37"/>
                      <a:pt x="58" y="28"/>
                    </a:cubicBezTo>
                    <a:cubicBezTo>
                      <a:pt x="55" y="11"/>
                      <a:pt x="59" y="18"/>
                      <a:pt x="44" y="8"/>
                    </a:cubicBezTo>
                    <a:cubicBezTo>
                      <a:pt x="42" y="6"/>
                      <a:pt x="26" y="5"/>
                      <a:pt x="26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" name="Freeform 96"/>
              <p:cNvSpPr>
                <a:spLocks/>
              </p:cNvSpPr>
              <p:nvPr/>
            </p:nvSpPr>
            <p:spPr bwMode="gray">
              <a:xfrm>
                <a:off x="5368" y="1880"/>
                <a:ext cx="67" cy="41"/>
              </a:xfrm>
              <a:custGeom>
                <a:avLst/>
                <a:gdLst/>
                <a:ahLst/>
                <a:cxnLst>
                  <a:cxn ang="0">
                    <a:pos x="44" y="7"/>
                  </a:cxn>
                  <a:cxn ang="0">
                    <a:pos x="24" y="25"/>
                  </a:cxn>
                  <a:cxn ang="0">
                    <a:pos x="4" y="27"/>
                  </a:cxn>
                  <a:cxn ang="0">
                    <a:pos x="16" y="57"/>
                  </a:cxn>
                  <a:cxn ang="0">
                    <a:pos x="74" y="35"/>
                  </a:cxn>
                  <a:cxn ang="0">
                    <a:pos x="86" y="17"/>
                  </a:cxn>
                  <a:cxn ang="0">
                    <a:pos x="56" y="7"/>
                  </a:cxn>
                  <a:cxn ang="0">
                    <a:pos x="44" y="7"/>
                  </a:cxn>
                </a:cxnLst>
                <a:rect l="0" t="0" r="r" b="b"/>
                <a:pathLst>
                  <a:path w="86" h="57">
                    <a:moveTo>
                      <a:pt x="44" y="7"/>
                    </a:moveTo>
                    <a:cubicBezTo>
                      <a:pt x="39" y="14"/>
                      <a:pt x="31" y="20"/>
                      <a:pt x="24" y="25"/>
                    </a:cubicBezTo>
                    <a:cubicBezTo>
                      <a:pt x="16" y="19"/>
                      <a:pt x="12" y="22"/>
                      <a:pt x="4" y="27"/>
                    </a:cubicBezTo>
                    <a:cubicBezTo>
                      <a:pt x="0" y="38"/>
                      <a:pt x="4" y="53"/>
                      <a:pt x="16" y="57"/>
                    </a:cubicBezTo>
                    <a:cubicBezTo>
                      <a:pt x="33" y="51"/>
                      <a:pt x="60" y="45"/>
                      <a:pt x="74" y="35"/>
                    </a:cubicBezTo>
                    <a:cubicBezTo>
                      <a:pt x="78" y="29"/>
                      <a:pt x="86" y="17"/>
                      <a:pt x="86" y="17"/>
                    </a:cubicBezTo>
                    <a:cubicBezTo>
                      <a:pt x="80" y="0"/>
                      <a:pt x="74" y="5"/>
                      <a:pt x="56" y="7"/>
                    </a:cubicBezTo>
                    <a:cubicBezTo>
                      <a:pt x="43" y="11"/>
                      <a:pt x="44" y="15"/>
                      <a:pt x="44" y="7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" name="Freeform 97"/>
              <p:cNvSpPr>
                <a:spLocks/>
              </p:cNvSpPr>
              <p:nvPr/>
            </p:nvSpPr>
            <p:spPr bwMode="gray">
              <a:xfrm>
                <a:off x="5438" y="1888"/>
                <a:ext cx="55" cy="2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10" y="16"/>
                  </a:cxn>
                  <a:cxn ang="0">
                    <a:pos x="24" y="34"/>
                  </a:cxn>
                  <a:cxn ang="0">
                    <a:pos x="52" y="28"/>
                  </a:cxn>
                  <a:cxn ang="0">
                    <a:pos x="64" y="20"/>
                  </a:cxn>
                  <a:cxn ang="0">
                    <a:pos x="40" y="0"/>
                  </a:cxn>
                </a:cxnLst>
                <a:rect l="0" t="0" r="r" b="b"/>
                <a:pathLst>
                  <a:path w="73" h="34">
                    <a:moveTo>
                      <a:pt x="40" y="0"/>
                    </a:moveTo>
                    <a:cubicBezTo>
                      <a:pt x="30" y="6"/>
                      <a:pt x="20" y="10"/>
                      <a:pt x="10" y="16"/>
                    </a:cubicBezTo>
                    <a:cubicBezTo>
                      <a:pt x="0" y="31"/>
                      <a:pt x="13" y="30"/>
                      <a:pt x="24" y="34"/>
                    </a:cubicBezTo>
                    <a:cubicBezTo>
                      <a:pt x="44" y="31"/>
                      <a:pt x="35" y="34"/>
                      <a:pt x="52" y="28"/>
                    </a:cubicBezTo>
                    <a:cubicBezTo>
                      <a:pt x="57" y="26"/>
                      <a:pt x="64" y="20"/>
                      <a:pt x="64" y="20"/>
                    </a:cubicBezTo>
                    <a:cubicBezTo>
                      <a:pt x="73" y="7"/>
                      <a:pt x="48" y="8"/>
                      <a:pt x="40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" name="Freeform 98"/>
              <p:cNvSpPr>
                <a:spLocks/>
              </p:cNvSpPr>
              <p:nvPr/>
            </p:nvSpPr>
            <p:spPr bwMode="gray">
              <a:xfrm>
                <a:off x="5408" y="1852"/>
                <a:ext cx="66" cy="34"/>
              </a:xfrm>
              <a:custGeom>
                <a:avLst/>
                <a:gdLst/>
                <a:ahLst/>
                <a:cxnLst>
                  <a:cxn ang="0">
                    <a:pos x="58" y="10"/>
                  </a:cxn>
                  <a:cxn ang="0">
                    <a:pos x="28" y="4"/>
                  </a:cxn>
                  <a:cxn ang="0">
                    <a:pos x="0" y="18"/>
                  </a:cxn>
                  <a:cxn ang="0">
                    <a:pos x="40" y="32"/>
                  </a:cxn>
                  <a:cxn ang="0">
                    <a:pos x="64" y="40"/>
                  </a:cxn>
                  <a:cxn ang="0">
                    <a:pos x="84" y="18"/>
                  </a:cxn>
                  <a:cxn ang="0">
                    <a:pos x="82" y="6"/>
                  </a:cxn>
                  <a:cxn ang="0">
                    <a:pos x="64" y="0"/>
                  </a:cxn>
                  <a:cxn ang="0">
                    <a:pos x="58" y="10"/>
                  </a:cxn>
                </a:cxnLst>
                <a:rect l="0" t="0" r="r" b="b"/>
                <a:pathLst>
                  <a:path w="85" h="45">
                    <a:moveTo>
                      <a:pt x="58" y="10"/>
                    </a:moveTo>
                    <a:cubicBezTo>
                      <a:pt x="39" y="16"/>
                      <a:pt x="45" y="10"/>
                      <a:pt x="28" y="4"/>
                    </a:cubicBezTo>
                    <a:cubicBezTo>
                      <a:pt x="7" y="6"/>
                      <a:pt x="5" y="2"/>
                      <a:pt x="0" y="18"/>
                    </a:cubicBezTo>
                    <a:cubicBezTo>
                      <a:pt x="5" y="34"/>
                      <a:pt x="26" y="31"/>
                      <a:pt x="40" y="32"/>
                    </a:cubicBezTo>
                    <a:cubicBezTo>
                      <a:pt x="50" y="42"/>
                      <a:pt x="49" y="45"/>
                      <a:pt x="64" y="40"/>
                    </a:cubicBezTo>
                    <a:cubicBezTo>
                      <a:pt x="69" y="32"/>
                      <a:pt x="77" y="25"/>
                      <a:pt x="84" y="18"/>
                    </a:cubicBezTo>
                    <a:cubicBezTo>
                      <a:pt x="83" y="14"/>
                      <a:pt x="85" y="9"/>
                      <a:pt x="82" y="6"/>
                    </a:cubicBezTo>
                    <a:cubicBezTo>
                      <a:pt x="78" y="1"/>
                      <a:pt x="64" y="0"/>
                      <a:pt x="64" y="0"/>
                    </a:cubicBezTo>
                    <a:cubicBezTo>
                      <a:pt x="56" y="3"/>
                      <a:pt x="47" y="21"/>
                      <a:pt x="58" y="1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1" name="Freeform 99"/>
              <p:cNvSpPr>
                <a:spLocks/>
              </p:cNvSpPr>
              <p:nvPr/>
            </p:nvSpPr>
            <p:spPr bwMode="gray">
              <a:xfrm>
                <a:off x="5380" y="1820"/>
                <a:ext cx="45" cy="24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0" y="18"/>
                  </a:cxn>
                  <a:cxn ang="0">
                    <a:pos x="20" y="28"/>
                  </a:cxn>
                  <a:cxn ang="0">
                    <a:pos x="28" y="20"/>
                  </a:cxn>
                  <a:cxn ang="0">
                    <a:pos x="52" y="12"/>
                  </a:cxn>
                  <a:cxn ang="0">
                    <a:pos x="44" y="0"/>
                  </a:cxn>
                  <a:cxn ang="0">
                    <a:pos x="16" y="4"/>
                  </a:cxn>
                </a:cxnLst>
                <a:rect l="0" t="0" r="r" b="b"/>
                <a:pathLst>
                  <a:path w="58" h="31">
                    <a:moveTo>
                      <a:pt x="16" y="4"/>
                    </a:moveTo>
                    <a:cubicBezTo>
                      <a:pt x="2" y="13"/>
                      <a:pt x="7" y="8"/>
                      <a:pt x="0" y="18"/>
                    </a:cubicBezTo>
                    <a:cubicBezTo>
                      <a:pt x="5" y="26"/>
                      <a:pt x="11" y="25"/>
                      <a:pt x="20" y="28"/>
                    </a:cubicBezTo>
                    <a:cubicBezTo>
                      <a:pt x="36" y="23"/>
                      <a:pt x="17" y="31"/>
                      <a:pt x="28" y="20"/>
                    </a:cubicBezTo>
                    <a:cubicBezTo>
                      <a:pt x="33" y="15"/>
                      <a:pt x="46" y="13"/>
                      <a:pt x="52" y="12"/>
                    </a:cubicBezTo>
                    <a:cubicBezTo>
                      <a:pt x="58" y="3"/>
                      <a:pt x="53" y="3"/>
                      <a:pt x="44" y="0"/>
                    </a:cubicBezTo>
                    <a:cubicBezTo>
                      <a:pt x="38" y="1"/>
                      <a:pt x="20" y="8"/>
                      <a:pt x="16" y="4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2" name="Freeform 100"/>
              <p:cNvSpPr>
                <a:spLocks/>
              </p:cNvSpPr>
              <p:nvPr/>
            </p:nvSpPr>
            <p:spPr bwMode="gray">
              <a:xfrm>
                <a:off x="5497" y="1823"/>
                <a:ext cx="117" cy="77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14" y="6"/>
                  </a:cxn>
                  <a:cxn ang="0">
                    <a:pos x="4" y="38"/>
                  </a:cxn>
                  <a:cxn ang="0">
                    <a:pos x="12" y="56"/>
                  </a:cxn>
                  <a:cxn ang="0">
                    <a:pos x="0" y="72"/>
                  </a:cxn>
                  <a:cxn ang="0">
                    <a:pos x="56" y="86"/>
                  </a:cxn>
                  <a:cxn ang="0">
                    <a:pos x="82" y="92"/>
                  </a:cxn>
                  <a:cxn ang="0">
                    <a:pos x="152" y="86"/>
                  </a:cxn>
                  <a:cxn ang="0">
                    <a:pos x="76" y="70"/>
                  </a:cxn>
                  <a:cxn ang="0">
                    <a:pos x="54" y="62"/>
                  </a:cxn>
                  <a:cxn ang="0">
                    <a:pos x="44" y="52"/>
                  </a:cxn>
                  <a:cxn ang="0">
                    <a:pos x="50" y="34"/>
                  </a:cxn>
                  <a:cxn ang="0">
                    <a:pos x="38" y="0"/>
                  </a:cxn>
                </a:cxnLst>
                <a:rect l="0" t="0" r="r" b="b"/>
                <a:pathLst>
                  <a:path w="152" h="102">
                    <a:moveTo>
                      <a:pt x="38" y="0"/>
                    </a:moveTo>
                    <a:cubicBezTo>
                      <a:pt x="22" y="5"/>
                      <a:pt x="30" y="3"/>
                      <a:pt x="14" y="6"/>
                    </a:cubicBezTo>
                    <a:cubicBezTo>
                      <a:pt x="18" y="22"/>
                      <a:pt x="22" y="32"/>
                      <a:pt x="4" y="38"/>
                    </a:cubicBezTo>
                    <a:cubicBezTo>
                      <a:pt x="1" y="47"/>
                      <a:pt x="7" y="49"/>
                      <a:pt x="12" y="56"/>
                    </a:cubicBezTo>
                    <a:cubicBezTo>
                      <a:pt x="10" y="65"/>
                      <a:pt x="9" y="69"/>
                      <a:pt x="0" y="72"/>
                    </a:cubicBezTo>
                    <a:cubicBezTo>
                      <a:pt x="5" y="88"/>
                      <a:pt x="45" y="85"/>
                      <a:pt x="56" y="86"/>
                    </a:cubicBezTo>
                    <a:cubicBezTo>
                      <a:pt x="72" y="97"/>
                      <a:pt x="63" y="95"/>
                      <a:pt x="82" y="92"/>
                    </a:cubicBezTo>
                    <a:cubicBezTo>
                      <a:pt x="86" y="92"/>
                      <a:pt x="147" y="102"/>
                      <a:pt x="152" y="86"/>
                    </a:cubicBezTo>
                    <a:cubicBezTo>
                      <a:pt x="123" y="66"/>
                      <a:pt x="128" y="72"/>
                      <a:pt x="76" y="70"/>
                    </a:cubicBezTo>
                    <a:cubicBezTo>
                      <a:pt x="62" y="56"/>
                      <a:pt x="81" y="73"/>
                      <a:pt x="54" y="62"/>
                    </a:cubicBezTo>
                    <a:cubicBezTo>
                      <a:pt x="50" y="60"/>
                      <a:pt x="48" y="55"/>
                      <a:pt x="44" y="52"/>
                    </a:cubicBezTo>
                    <a:cubicBezTo>
                      <a:pt x="41" y="43"/>
                      <a:pt x="42" y="39"/>
                      <a:pt x="50" y="34"/>
                    </a:cubicBezTo>
                    <a:cubicBezTo>
                      <a:pt x="52" y="27"/>
                      <a:pt x="42" y="9"/>
                      <a:pt x="38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3" name="Freeform 101"/>
              <p:cNvSpPr>
                <a:spLocks/>
              </p:cNvSpPr>
              <p:nvPr/>
            </p:nvSpPr>
            <p:spPr bwMode="gray">
              <a:xfrm>
                <a:off x="4383" y="2067"/>
                <a:ext cx="26" cy="1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4" y="20"/>
                  </a:cxn>
                  <a:cxn ang="0">
                    <a:pos x="4" y="18"/>
                  </a:cxn>
                  <a:cxn ang="0">
                    <a:pos x="4" y="6"/>
                  </a:cxn>
                  <a:cxn ang="0">
                    <a:pos x="34" y="0"/>
                  </a:cxn>
                </a:cxnLst>
                <a:rect l="0" t="0" r="r" b="b"/>
                <a:pathLst>
                  <a:path w="34" h="20">
                    <a:moveTo>
                      <a:pt x="34" y="0"/>
                    </a:moveTo>
                    <a:cubicBezTo>
                      <a:pt x="32" y="10"/>
                      <a:pt x="34" y="17"/>
                      <a:pt x="24" y="20"/>
                    </a:cubicBezTo>
                    <a:cubicBezTo>
                      <a:pt x="17" y="19"/>
                      <a:pt x="10" y="20"/>
                      <a:pt x="4" y="18"/>
                    </a:cubicBezTo>
                    <a:cubicBezTo>
                      <a:pt x="0" y="17"/>
                      <a:pt x="2" y="7"/>
                      <a:pt x="4" y="6"/>
                    </a:cubicBezTo>
                    <a:cubicBezTo>
                      <a:pt x="12" y="0"/>
                      <a:pt x="24" y="0"/>
                      <a:pt x="34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" name="Freeform 102"/>
              <p:cNvSpPr>
                <a:spLocks/>
              </p:cNvSpPr>
              <p:nvPr/>
            </p:nvSpPr>
            <p:spPr bwMode="gray">
              <a:xfrm>
                <a:off x="5159" y="2576"/>
                <a:ext cx="16" cy="1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13" y="16"/>
                  </a:cxn>
                  <a:cxn ang="0">
                    <a:pos x="3" y="0"/>
                  </a:cxn>
                </a:cxnLst>
                <a:rect l="0" t="0" r="r" b="b"/>
                <a:pathLst>
                  <a:path w="21" h="16">
                    <a:moveTo>
                      <a:pt x="3" y="0"/>
                    </a:moveTo>
                    <a:cubicBezTo>
                      <a:pt x="0" y="9"/>
                      <a:pt x="6" y="11"/>
                      <a:pt x="13" y="16"/>
                    </a:cubicBezTo>
                    <a:cubicBezTo>
                      <a:pt x="21" y="4"/>
                      <a:pt x="16" y="2"/>
                      <a:pt x="3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5" name="Freeform 103"/>
              <p:cNvSpPr>
                <a:spLocks/>
              </p:cNvSpPr>
              <p:nvPr/>
            </p:nvSpPr>
            <p:spPr bwMode="gray">
              <a:xfrm>
                <a:off x="5162" y="2601"/>
                <a:ext cx="16" cy="1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13" y="16"/>
                  </a:cxn>
                  <a:cxn ang="0">
                    <a:pos x="3" y="0"/>
                  </a:cxn>
                </a:cxnLst>
                <a:rect l="0" t="0" r="r" b="b"/>
                <a:pathLst>
                  <a:path w="21" h="16">
                    <a:moveTo>
                      <a:pt x="3" y="0"/>
                    </a:moveTo>
                    <a:cubicBezTo>
                      <a:pt x="0" y="9"/>
                      <a:pt x="6" y="11"/>
                      <a:pt x="13" y="16"/>
                    </a:cubicBezTo>
                    <a:cubicBezTo>
                      <a:pt x="21" y="4"/>
                      <a:pt x="16" y="2"/>
                      <a:pt x="3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6" name="Freeform 104"/>
              <p:cNvSpPr>
                <a:spLocks/>
              </p:cNvSpPr>
              <p:nvPr/>
            </p:nvSpPr>
            <p:spPr bwMode="gray">
              <a:xfrm>
                <a:off x="5371" y="2732"/>
                <a:ext cx="16" cy="1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13" y="16"/>
                  </a:cxn>
                  <a:cxn ang="0">
                    <a:pos x="3" y="0"/>
                  </a:cxn>
                </a:cxnLst>
                <a:rect l="0" t="0" r="r" b="b"/>
                <a:pathLst>
                  <a:path w="21" h="16">
                    <a:moveTo>
                      <a:pt x="3" y="0"/>
                    </a:moveTo>
                    <a:cubicBezTo>
                      <a:pt x="0" y="9"/>
                      <a:pt x="6" y="11"/>
                      <a:pt x="13" y="16"/>
                    </a:cubicBezTo>
                    <a:cubicBezTo>
                      <a:pt x="21" y="4"/>
                      <a:pt x="16" y="2"/>
                      <a:pt x="3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7" name="Freeform 105"/>
              <p:cNvSpPr>
                <a:spLocks/>
              </p:cNvSpPr>
              <p:nvPr/>
            </p:nvSpPr>
            <p:spPr bwMode="gray">
              <a:xfrm>
                <a:off x="5498" y="2250"/>
                <a:ext cx="39" cy="1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7" y="18"/>
                  </a:cxn>
                  <a:cxn ang="0">
                    <a:pos x="27" y="24"/>
                  </a:cxn>
                  <a:cxn ang="0">
                    <a:pos x="33" y="4"/>
                  </a:cxn>
                  <a:cxn ang="0">
                    <a:pos x="13" y="0"/>
                  </a:cxn>
                </a:cxnLst>
                <a:rect l="0" t="0" r="r" b="b"/>
                <a:pathLst>
                  <a:path w="51" h="24">
                    <a:moveTo>
                      <a:pt x="13" y="0"/>
                    </a:moveTo>
                    <a:cubicBezTo>
                      <a:pt x="12" y="2"/>
                      <a:pt x="0" y="12"/>
                      <a:pt x="7" y="18"/>
                    </a:cubicBezTo>
                    <a:cubicBezTo>
                      <a:pt x="12" y="22"/>
                      <a:pt x="27" y="24"/>
                      <a:pt x="27" y="24"/>
                    </a:cubicBezTo>
                    <a:cubicBezTo>
                      <a:pt x="44" y="22"/>
                      <a:pt x="51" y="16"/>
                      <a:pt x="33" y="4"/>
                    </a:cubicBezTo>
                    <a:cubicBezTo>
                      <a:pt x="29" y="1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8" name="Freeform 106"/>
              <p:cNvSpPr>
                <a:spLocks/>
              </p:cNvSpPr>
              <p:nvPr/>
            </p:nvSpPr>
            <p:spPr bwMode="gray">
              <a:xfrm>
                <a:off x="5396" y="2046"/>
                <a:ext cx="39" cy="1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7" y="18"/>
                  </a:cxn>
                  <a:cxn ang="0">
                    <a:pos x="27" y="24"/>
                  </a:cxn>
                  <a:cxn ang="0">
                    <a:pos x="33" y="4"/>
                  </a:cxn>
                  <a:cxn ang="0">
                    <a:pos x="13" y="0"/>
                  </a:cxn>
                </a:cxnLst>
                <a:rect l="0" t="0" r="r" b="b"/>
                <a:pathLst>
                  <a:path w="51" h="24">
                    <a:moveTo>
                      <a:pt x="13" y="0"/>
                    </a:moveTo>
                    <a:cubicBezTo>
                      <a:pt x="12" y="2"/>
                      <a:pt x="0" y="12"/>
                      <a:pt x="7" y="18"/>
                    </a:cubicBezTo>
                    <a:cubicBezTo>
                      <a:pt x="12" y="22"/>
                      <a:pt x="27" y="24"/>
                      <a:pt x="27" y="24"/>
                    </a:cubicBezTo>
                    <a:cubicBezTo>
                      <a:pt x="44" y="22"/>
                      <a:pt x="51" y="16"/>
                      <a:pt x="33" y="4"/>
                    </a:cubicBezTo>
                    <a:cubicBezTo>
                      <a:pt x="29" y="1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9" name="Freeform 107"/>
              <p:cNvSpPr>
                <a:spLocks/>
              </p:cNvSpPr>
              <p:nvPr/>
            </p:nvSpPr>
            <p:spPr bwMode="gray">
              <a:xfrm>
                <a:off x="5462" y="1868"/>
                <a:ext cx="40" cy="1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7" y="18"/>
                  </a:cxn>
                  <a:cxn ang="0">
                    <a:pos x="27" y="24"/>
                  </a:cxn>
                  <a:cxn ang="0">
                    <a:pos x="33" y="4"/>
                  </a:cxn>
                  <a:cxn ang="0">
                    <a:pos x="13" y="0"/>
                  </a:cxn>
                </a:cxnLst>
                <a:rect l="0" t="0" r="r" b="b"/>
                <a:pathLst>
                  <a:path w="51" h="24">
                    <a:moveTo>
                      <a:pt x="13" y="0"/>
                    </a:moveTo>
                    <a:cubicBezTo>
                      <a:pt x="12" y="2"/>
                      <a:pt x="0" y="12"/>
                      <a:pt x="7" y="18"/>
                    </a:cubicBezTo>
                    <a:cubicBezTo>
                      <a:pt x="12" y="22"/>
                      <a:pt x="27" y="24"/>
                      <a:pt x="27" y="24"/>
                    </a:cubicBezTo>
                    <a:cubicBezTo>
                      <a:pt x="44" y="22"/>
                      <a:pt x="51" y="16"/>
                      <a:pt x="33" y="4"/>
                    </a:cubicBezTo>
                    <a:cubicBezTo>
                      <a:pt x="29" y="1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0" name="Freeform 108"/>
              <p:cNvSpPr>
                <a:spLocks/>
              </p:cNvSpPr>
              <p:nvPr/>
            </p:nvSpPr>
            <p:spPr bwMode="gray">
              <a:xfrm>
                <a:off x="5527" y="1975"/>
                <a:ext cx="39" cy="1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7" y="18"/>
                  </a:cxn>
                  <a:cxn ang="0">
                    <a:pos x="27" y="24"/>
                  </a:cxn>
                  <a:cxn ang="0">
                    <a:pos x="33" y="4"/>
                  </a:cxn>
                  <a:cxn ang="0">
                    <a:pos x="13" y="0"/>
                  </a:cxn>
                </a:cxnLst>
                <a:rect l="0" t="0" r="r" b="b"/>
                <a:pathLst>
                  <a:path w="51" h="24">
                    <a:moveTo>
                      <a:pt x="13" y="0"/>
                    </a:moveTo>
                    <a:cubicBezTo>
                      <a:pt x="12" y="2"/>
                      <a:pt x="0" y="12"/>
                      <a:pt x="7" y="18"/>
                    </a:cubicBezTo>
                    <a:cubicBezTo>
                      <a:pt x="12" y="22"/>
                      <a:pt x="27" y="24"/>
                      <a:pt x="27" y="24"/>
                    </a:cubicBezTo>
                    <a:cubicBezTo>
                      <a:pt x="44" y="22"/>
                      <a:pt x="51" y="16"/>
                      <a:pt x="33" y="4"/>
                    </a:cubicBezTo>
                    <a:cubicBezTo>
                      <a:pt x="29" y="1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1" name="Freeform 109"/>
              <p:cNvSpPr>
                <a:spLocks/>
              </p:cNvSpPr>
              <p:nvPr/>
            </p:nvSpPr>
            <p:spPr bwMode="gray">
              <a:xfrm>
                <a:off x="5543" y="1774"/>
                <a:ext cx="714" cy="345"/>
              </a:xfrm>
              <a:custGeom>
                <a:avLst/>
                <a:gdLst/>
                <a:ahLst/>
                <a:cxnLst>
                  <a:cxn ang="0">
                    <a:pos x="28" y="56"/>
                  </a:cxn>
                  <a:cxn ang="0">
                    <a:pos x="6" y="92"/>
                  </a:cxn>
                  <a:cxn ang="0">
                    <a:pos x="36" y="100"/>
                  </a:cxn>
                  <a:cxn ang="0">
                    <a:pos x="16" y="116"/>
                  </a:cxn>
                  <a:cxn ang="0">
                    <a:pos x="104" y="136"/>
                  </a:cxn>
                  <a:cxn ang="0">
                    <a:pos x="142" y="130"/>
                  </a:cxn>
                  <a:cxn ang="0">
                    <a:pos x="250" y="78"/>
                  </a:cxn>
                  <a:cxn ang="0">
                    <a:pos x="300" y="66"/>
                  </a:cxn>
                  <a:cxn ang="0">
                    <a:pos x="324" y="80"/>
                  </a:cxn>
                  <a:cxn ang="0">
                    <a:pos x="272" y="88"/>
                  </a:cxn>
                  <a:cxn ang="0">
                    <a:pos x="242" y="112"/>
                  </a:cxn>
                  <a:cxn ang="0">
                    <a:pos x="254" y="120"/>
                  </a:cxn>
                  <a:cxn ang="0">
                    <a:pos x="260" y="158"/>
                  </a:cxn>
                  <a:cxn ang="0">
                    <a:pos x="350" y="192"/>
                  </a:cxn>
                  <a:cxn ang="0">
                    <a:pos x="336" y="210"/>
                  </a:cxn>
                  <a:cxn ang="0">
                    <a:pos x="368" y="246"/>
                  </a:cxn>
                  <a:cxn ang="0">
                    <a:pos x="348" y="266"/>
                  </a:cxn>
                  <a:cxn ang="0">
                    <a:pos x="324" y="294"/>
                  </a:cxn>
                  <a:cxn ang="0">
                    <a:pos x="294" y="324"/>
                  </a:cxn>
                  <a:cxn ang="0">
                    <a:pos x="292" y="420"/>
                  </a:cxn>
                  <a:cxn ang="0">
                    <a:pos x="332" y="446"/>
                  </a:cxn>
                  <a:cxn ang="0">
                    <a:pos x="388" y="448"/>
                  </a:cxn>
                  <a:cxn ang="0">
                    <a:pos x="412" y="422"/>
                  </a:cxn>
                  <a:cxn ang="0">
                    <a:pos x="506" y="356"/>
                  </a:cxn>
                  <a:cxn ang="0">
                    <a:pos x="572" y="334"/>
                  </a:cxn>
                  <a:cxn ang="0">
                    <a:pos x="646" y="308"/>
                  </a:cxn>
                  <a:cxn ang="0">
                    <a:pos x="720" y="290"/>
                  </a:cxn>
                  <a:cxn ang="0">
                    <a:pos x="762" y="260"/>
                  </a:cxn>
                  <a:cxn ang="0">
                    <a:pos x="800" y="200"/>
                  </a:cxn>
                  <a:cxn ang="0">
                    <a:pos x="802" y="154"/>
                  </a:cxn>
                  <a:cxn ang="0">
                    <a:pos x="802" y="124"/>
                  </a:cxn>
                  <a:cxn ang="0">
                    <a:pos x="832" y="90"/>
                  </a:cxn>
                  <a:cxn ang="0">
                    <a:pos x="876" y="94"/>
                  </a:cxn>
                  <a:cxn ang="0">
                    <a:pos x="922" y="52"/>
                  </a:cxn>
                  <a:cxn ang="0">
                    <a:pos x="888" y="56"/>
                  </a:cxn>
                  <a:cxn ang="0">
                    <a:pos x="848" y="46"/>
                  </a:cxn>
                  <a:cxn ang="0">
                    <a:pos x="794" y="22"/>
                  </a:cxn>
                  <a:cxn ang="0">
                    <a:pos x="642" y="26"/>
                  </a:cxn>
                  <a:cxn ang="0">
                    <a:pos x="584" y="38"/>
                  </a:cxn>
                  <a:cxn ang="0">
                    <a:pos x="556" y="38"/>
                  </a:cxn>
                  <a:cxn ang="0">
                    <a:pos x="516" y="54"/>
                  </a:cxn>
                  <a:cxn ang="0">
                    <a:pos x="478" y="30"/>
                  </a:cxn>
                  <a:cxn ang="0">
                    <a:pos x="432" y="40"/>
                  </a:cxn>
                  <a:cxn ang="0">
                    <a:pos x="366" y="52"/>
                  </a:cxn>
                  <a:cxn ang="0">
                    <a:pos x="410" y="38"/>
                  </a:cxn>
                  <a:cxn ang="0">
                    <a:pos x="352" y="8"/>
                  </a:cxn>
                  <a:cxn ang="0">
                    <a:pos x="334" y="2"/>
                  </a:cxn>
                  <a:cxn ang="0">
                    <a:pos x="314" y="8"/>
                  </a:cxn>
                  <a:cxn ang="0">
                    <a:pos x="240" y="16"/>
                  </a:cxn>
                  <a:cxn ang="0">
                    <a:pos x="160" y="28"/>
                  </a:cxn>
                  <a:cxn ang="0">
                    <a:pos x="108" y="26"/>
                  </a:cxn>
                  <a:cxn ang="0">
                    <a:pos x="114" y="68"/>
                  </a:cxn>
                  <a:cxn ang="0">
                    <a:pos x="104" y="52"/>
                  </a:cxn>
                  <a:cxn ang="0">
                    <a:pos x="60" y="42"/>
                  </a:cxn>
                </a:cxnLst>
                <a:rect l="0" t="0" r="r" b="b"/>
                <a:pathLst>
                  <a:path w="929" h="462">
                    <a:moveTo>
                      <a:pt x="60" y="42"/>
                    </a:moveTo>
                    <a:cubicBezTo>
                      <a:pt x="40" y="45"/>
                      <a:pt x="42" y="46"/>
                      <a:pt x="28" y="56"/>
                    </a:cubicBezTo>
                    <a:cubicBezTo>
                      <a:pt x="26" y="74"/>
                      <a:pt x="27" y="75"/>
                      <a:pt x="10" y="78"/>
                    </a:cubicBezTo>
                    <a:cubicBezTo>
                      <a:pt x="4" y="82"/>
                      <a:pt x="0" y="82"/>
                      <a:pt x="6" y="92"/>
                    </a:cubicBezTo>
                    <a:cubicBezTo>
                      <a:pt x="10" y="98"/>
                      <a:pt x="21" y="96"/>
                      <a:pt x="28" y="98"/>
                    </a:cubicBezTo>
                    <a:cubicBezTo>
                      <a:pt x="31" y="99"/>
                      <a:pt x="36" y="100"/>
                      <a:pt x="36" y="100"/>
                    </a:cubicBezTo>
                    <a:cubicBezTo>
                      <a:pt x="47" y="99"/>
                      <a:pt x="69" y="97"/>
                      <a:pt x="50" y="110"/>
                    </a:cubicBezTo>
                    <a:cubicBezTo>
                      <a:pt x="37" y="108"/>
                      <a:pt x="24" y="104"/>
                      <a:pt x="16" y="116"/>
                    </a:cubicBezTo>
                    <a:cubicBezTo>
                      <a:pt x="24" y="141"/>
                      <a:pt x="68" y="125"/>
                      <a:pt x="94" y="126"/>
                    </a:cubicBezTo>
                    <a:cubicBezTo>
                      <a:pt x="98" y="129"/>
                      <a:pt x="100" y="134"/>
                      <a:pt x="104" y="136"/>
                    </a:cubicBezTo>
                    <a:cubicBezTo>
                      <a:pt x="108" y="138"/>
                      <a:pt x="116" y="140"/>
                      <a:pt x="116" y="140"/>
                    </a:cubicBezTo>
                    <a:cubicBezTo>
                      <a:pt x="129" y="138"/>
                      <a:pt x="133" y="139"/>
                      <a:pt x="142" y="130"/>
                    </a:cubicBezTo>
                    <a:cubicBezTo>
                      <a:pt x="151" y="104"/>
                      <a:pt x="179" y="110"/>
                      <a:pt x="202" y="102"/>
                    </a:cubicBezTo>
                    <a:cubicBezTo>
                      <a:pt x="219" y="96"/>
                      <a:pt x="233" y="84"/>
                      <a:pt x="250" y="78"/>
                    </a:cubicBezTo>
                    <a:cubicBezTo>
                      <a:pt x="260" y="75"/>
                      <a:pt x="269" y="74"/>
                      <a:pt x="280" y="72"/>
                    </a:cubicBezTo>
                    <a:cubicBezTo>
                      <a:pt x="287" y="71"/>
                      <a:pt x="300" y="66"/>
                      <a:pt x="300" y="66"/>
                    </a:cubicBezTo>
                    <a:cubicBezTo>
                      <a:pt x="311" y="49"/>
                      <a:pt x="336" y="54"/>
                      <a:pt x="354" y="60"/>
                    </a:cubicBezTo>
                    <a:cubicBezTo>
                      <a:pt x="367" y="79"/>
                      <a:pt x="335" y="79"/>
                      <a:pt x="324" y="80"/>
                    </a:cubicBezTo>
                    <a:cubicBezTo>
                      <a:pt x="312" y="83"/>
                      <a:pt x="306" y="93"/>
                      <a:pt x="292" y="96"/>
                    </a:cubicBezTo>
                    <a:cubicBezTo>
                      <a:pt x="284" y="94"/>
                      <a:pt x="279" y="90"/>
                      <a:pt x="272" y="88"/>
                    </a:cubicBezTo>
                    <a:cubicBezTo>
                      <a:pt x="253" y="91"/>
                      <a:pt x="232" y="96"/>
                      <a:pt x="214" y="102"/>
                    </a:cubicBezTo>
                    <a:cubicBezTo>
                      <a:pt x="223" y="108"/>
                      <a:pt x="231" y="109"/>
                      <a:pt x="242" y="112"/>
                    </a:cubicBezTo>
                    <a:cubicBezTo>
                      <a:pt x="245" y="113"/>
                      <a:pt x="250" y="114"/>
                      <a:pt x="250" y="114"/>
                    </a:cubicBezTo>
                    <a:cubicBezTo>
                      <a:pt x="251" y="116"/>
                      <a:pt x="255" y="118"/>
                      <a:pt x="254" y="120"/>
                    </a:cubicBezTo>
                    <a:cubicBezTo>
                      <a:pt x="252" y="124"/>
                      <a:pt x="242" y="128"/>
                      <a:pt x="242" y="128"/>
                    </a:cubicBezTo>
                    <a:cubicBezTo>
                      <a:pt x="233" y="141"/>
                      <a:pt x="247" y="154"/>
                      <a:pt x="260" y="158"/>
                    </a:cubicBezTo>
                    <a:cubicBezTo>
                      <a:pt x="282" y="155"/>
                      <a:pt x="295" y="151"/>
                      <a:pt x="318" y="150"/>
                    </a:cubicBezTo>
                    <a:cubicBezTo>
                      <a:pt x="334" y="155"/>
                      <a:pt x="345" y="176"/>
                      <a:pt x="350" y="192"/>
                    </a:cubicBezTo>
                    <a:cubicBezTo>
                      <a:pt x="349" y="195"/>
                      <a:pt x="350" y="199"/>
                      <a:pt x="348" y="202"/>
                    </a:cubicBezTo>
                    <a:cubicBezTo>
                      <a:pt x="345" y="206"/>
                      <a:pt x="336" y="210"/>
                      <a:pt x="336" y="210"/>
                    </a:cubicBezTo>
                    <a:cubicBezTo>
                      <a:pt x="327" y="224"/>
                      <a:pt x="332" y="235"/>
                      <a:pt x="348" y="240"/>
                    </a:cubicBezTo>
                    <a:cubicBezTo>
                      <a:pt x="358" y="237"/>
                      <a:pt x="362" y="237"/>
                      <a:pt x="368" y="246"/>
                    </a:cubicBezTo>
                    <a:cubicBezTo>
                      <a:pt x="360" y="252"/>
                      <a:pt x="346" y="246"/>
                      <a:pt x="338" y="252"/>
                    </a:cubicBezTo>
                    <a:cubicBezTo>
                      <a:pt x="326" y="260"/>
                      <a:pt x="346" y="265"/>
                      <a:pt x="348" y="266"/>
                    </a:cubicBezTo>
                    <a:cubicBezTo>
                      <a:pt x="352" y="278"/>
                      <a:pt x="347" y="279"/>
                      <a:pt x="336" y="286"/>
                    </a:cubicBezTo>
                    <a:cubicBezTo>
                      <a:pt x="332" y="289"/>
                      <a:pt x="324" y="294"/>
                      <a:pt x="324" y="294"/>
                    </a:cubicBezTo>
                    <a:cubicBezTo>
                      <a:pt x="315" y="308"/>
                      <a:pt x="320" y="303"/>
                      <a:pt x="310" y="310"/>
                    </a:cubicBezTo>
                    <a:cubicBezTo>
                      <a:pt x="306" y="316"/>
                      <a:pt x="294" y="324"/>
                      <a:pt x="294" y="324"/>
                    </a:cubicBezTo>
                    <a:cubicBezTo>
                      <a:pt x="285" y="338"/>
                      <a:pt x="288" y="331"/>
                      <a:pt x="284" y="342"/>
                    </a:cubicBezTo>
                    <a:cubicBezTo>
                      <a:pt x="285" y="374"/>
                      <a:pt x="283" y="393"/>
                      <a:pt x="292" y="420"/>
                    </a:cubicBezTo>
                    <a:cubicBezTo>
                      <a:pt x="295" y="429"/>
                      <a:pt x="307" y="435"/>
                      <a:pt x="314" y="440"/>
                    </a:cubicBezTo>
                    <a:cubicBezTo>
                      <a:pt x="319" y="444"/>
                      <a:pt x="332" y="446"/>
                      <a:pt x="332" y="446"/>
                    </a:cubicBezTo>
                    <a:cubicBezTo>
                      <a:pt x="340" y="457"/>
                      <a:pt x="345" y="459"/>
                      <a:pt x="358" y="462"/>
                    </a:cubicBezTo>
                    <a:cubicBezTo>
                      <a:pt x="376" y="459"/>
                      <a:pt x="375" y="457"/>
                      <a:pt x="388" y="448"/>
                    </a:cubicBezTo>
                    <a:cubicBezTo>
                      <a:pt x="390" y="441"/>
                      <a:pt x="394" y="435"/>
                      <a:pt x="400" y="430"/>
                    </a:cubicBezTo>
                    <a:cubicBezTo>
                      <a:pt x="404" y="427"/>
                      <a:pt x="412" y="422"/>
                      <a:pt x="412" y="422"/>
                    </a:cubicBezTo>
                    <a:cubicBezTo>
                      <a:pt x="417" y="415"/>
                      <a:pt x="451" y="367"/>
                      <a:pt x="458" y="364"/>
                    </a:cubicBezTo>
                    <a:cubicBezTo>
                      <a:pt x="475" y="356"/>
                      <a:pt x="486" y="357"/>
                      <a:pt x="506" y="356"/>
                    </a:cubicBezTo>
                    <a:cubicBezTo>
                      <a:pt x="525" y="350"/>
                      <a:pt x="533" y="342"/>
                      <a:pt x="554" y="340"/>
                    </a:cubicBezTo>
                    <a:cubicBezTo>
                      <a:pt x="560" y="338"/>
                      <a:pt x="566" y="336"/>
                      <a:pt x="572" y="334"/>
                    </a:cubicBezTo>
                    <a:cubicBezTo>
                      <a:pt x="576" y="333"/>
                      <a:pt x="584" y="330"/>
                      <a:pt x="584" y="330"/>
                    </a:cubicBezTo>
                    <a:cubicBezTo>
                      <a:pt x="603" y="311"/>
                      <a:pt x="618" y="310"/>
                      <a:pt x="646" y="308"/>
                    </a:cubicBezTo>
                    <a:cubicBezTo>
                      <a:pt x="665" y="304"/>
                      <a:pt x="684" y="303"/>
                      <a:pt x="704" y="302"/>
                    </a:cubicBezTo>
                    <a:cubicBezTo>
                      <a:pt x="712" y="299"/>
                      <a:pt x="712" y="293"/>
                      <a:pt x="720" y="290"/>
                    </a:cubicBezTo>
                    <a:cubicBezTo>
                      <a:pt x="732" y="285"/>
                      <a:pt x="743" y="285"/>
                      <a:pt x="754" y="278"/>
                    </a:cubicBezTo>
                    <a:cubicBezTo>
                      <a:pt x="756" y="271"/>
                      <a:pt x="760" y="267"/>
                      <a:pt x="762" y="260"/>
                    </a:cubicBezTo>
                    <a:cubicBezTo>
                      <a:pt x="763" y="247"/>
                      <a:pt x="762" y="233"/>
                      <a:pt x="764" y="220"/>
                    </a:cubicBezTo>
                    <a:cubicBezTo>
                      <a:pt x="764" y="219"/>
                      <a:pt x="794" y="204"/>
                      <a:pt x="800" y="200"/>
                    </a:cubicBezTo>
                    <a:cubicBezTo>
                      <a:pt x="807" y="189"/>
                      <a:pt x="808" y="186"/>
                      <a:pt x="820" y="182"/>
                    </a:cubicBezTo>
                    <a:cubicBezTo>
                      <a:pt x="825" y="166"/>
                      <a:pt x="814" y="162"/>
                      <a:pt x="802" y="154"/>
                    </a:cubicBezTo>
                    <a:cubicBezTo>
                      <a:pt x="797" y="151"/>
                      <a:pt x="790" y="142"/>
                      <a:pt x="790" y="142"/>
                    </a:cubicBezTo>
                    <a:cubicBezTo>
                      <a:pt x="786" y="131"/>
                      <a:pt x="792" y="127"/>
                      <a:pt x="802" y="124"/>
                    </a:cubicBezTo>
                    <a:cubicBezTo>
                      <a:pt x="810" y="116"/>
                      <a:pt x="813" y="98"/>
                      <a:pt x="820" y="94"/>
                    </a:cubicBezTo>
                    <a:cubicBezTo>
                      <a:pt x="824" y="92"/>
                      <a:pt x="832" y="90"/>
                      <a:pt x="832" y="90"/>
                    </a:cubicBezTo>
                    <a:cubicBezTo>
                      <a:pt x="844" y="92"/>
                      <a:pt x="848" y="92"/>
                      <a:pt x="856" y="100"/>
                    </a:cubicBezTo>
                    <a:cubicBezTo>
                      <a:pt x="863" y="98"/>
                      <a:pt x="876" y="94"/>
                      <a:pt x="876" y="94"/>
                    </a:cubicBezTo>
                    <a:cubicBezTo>
                      <a:pt x="889" y="81"/>
                      <a:pt x="906" y="77"/>
                      <a:pt x="924" y="74"/>
                    </a:cubicBezTo>
                    <a:cubicBezTo>
                      <a:pt x="929" y="67"/>
                      <a:pt x="929" y="58"/>
                      <a:pt x="922" y="52"/>
                    </a:cubicBezTo>
                    <a:cubicBezTo>
                      <a:pt x="918" y="49"/>
                      <a:pt x="910" y="44"/>
                      <a:pt x="910" y="44"/>
                    </a:cubicBezTo>
                    <a:cubicBezTo>
                      <a:pt x="894" y="47"/>
                      <a:pt x="899" y="49"/>
                      <a:pt x="888" y="56"/>
                    </a:cubicBezTo>
                    <a:cubicBezTo>
                      <a:pt x="884" y="58"/>
                      <a:pt x="876" y="60"/>
                      <a:pt x="876" y="60"/>
                    </a:cubicBezTo>
                    <a:cubicBezTo>
                      <a:pt x="853" y="59"/>
                      <a:pt x="810" y="59"/>
                      <a:pt x="848" y="46"/>
                    </a:cubicBezTo>
                    <a:cubicBezTo>
                      <a:pt x="844" y="33"/>
                      <a:pt x="831" y="37"/>
                      <a:pt x="818" y="36"/>
                    </a:cubicBezTo>
                    <a:cubicBezTo>
                      <a:pt x="809" y="33"/>
                      <a:pt x="802" y="27"/>
                      <a:pt x="794" y="22"/>
                    </a:cubicBezTo>
                    <a:cubicBezTo>
                      <a:pt x="790" y="20"/>
                      <a:pt x="782" y="18"/>
                      <a:pt x="782" y="18"/>
                    </a:cubicBezTo>
                    <a:cubicBezTo>
                      <a:pt x="727" y="19"/>
                      <a:pt x="688" y="11"/>
                      <a:pt x="642" y="26"/>
                    </a:cubicBezTo>
                    <a:cubicBezTo>
                      <a:pt x="635" y="16"/>
                      <a:pt x="632" y="18"/>
                      <a:pt x="620" y="20"/>
                    </a:cubicBezTo>
                    <a:cubicBezTo>
                      <a:pt x="611" y="34"/>
                      <a:pt x="600" y="36"/>
                      <a:pt x="584" y="38"/>
                    </a:cubicBezTo>
                    <a:cubicBezTo>
                      <a:pt x="575" y="44"/>
                      <a:pt x="581" y="46"/>
                      <a:pt x="578" y="56"/>
                    </a:cubicBezTo>
                    <a:cubicBezTo>
                      <a:pt x="572" y="47"/>
                      <a:pt x="566" y="41"/>
                      <a:pt x="556" y="38"/>
                    </a:cubicBezTo>
                    <a:cubicBezTo>
                      <a:pt x="553" y="38"/>
                      <a:pt x="539" y="39"/>
                      <a:pt x="534" y="42"/>
                    </a:cubicBezTo>
                    <a:cubicBezTo>
                      <a:pt x="528" y="46"/>
                      <a:pt x="516" y="54"/>
                      <a:pt x="516" y="54"/>
                    </a:cubicBezTo>
                    <a:cubicBezTo>
                      <a:pt x="507" y="52"/>
                      <a:pt x="503" y="51"/>
                      <a:pt x="500" y="42"/>
                    </a:cubicBezTo>
                    <a:cubicBezTo>
                      <a:pt x="505" y="28"/>
                      <a:pt x="488" y="31"/>
                      <a:pt x="478" y="30"/>
                    </a:cubicBezTo>
                    <a:cubicBezTo>
                      <a:pt x="469" y="33"/>
                      <a:pt x="473" y="37"/>
                      <a:pt x="464" y="40"/>
                    </a:cubicBezTo>
                    <a:cubicBezTo>
                      <a:pt x="447" y="34"/>
                      <a:pt x="451" y="27"/>
                      <a:pt x="432" y="40"/>
                    </a:cubicBezTo>
                    <a:cubicBezTo>
                      <a:pt x="427" y="54"/>
                      <a:pt x="427" y="52"/>
                      <a:pt x="410" y="50"/>
                    </a:cubicBezTo>
                    <a:cubicBezTo>
                      <a:pt x="391" y="52"/>
                      <a:pt x="385" y="54"/>
                      <a:pt x="366" y="52"/>
                    </a:cubicBezTo>
                    <a:cubicBezTo>
                      <a:pt x="357" y="49"/>
                      <a:pt x="356" y="46"/>
                      <a:pt x="364" y="40"/>
                    </a:cubicBezTo>
                    <a:cubicBezTo>
                      <a:pt x="380" y="42"/>
                      <a:pt x="395" y="43"/>
                      <a:pt x="410" y="38"/>
                    </a:cubicBezTo>
                    <a:cubicBezTo>
                      <a:pt x="426" y="15"/>
                      <a:pt x="386" y="21"/>
                      <a:pt x="370" y="20"/>
                    </a:cubicBezTo>
                    <a:cubicBezTo>
                      <a:pt x="364" y="16"/>
                      <a:pt x="358" y="12"/>
                      <a:pt x="352" y="8"/>
                    </a:cubicBezTo>
                    <a:cubicBezTo>
                      <a:pt x="348" y="5"/>
                      <a:pt x="340" y="0"/>
                      <a:pt x="340" y="0"/>
                    </a:cubicBezTo>
                    <a:cubicBezTo>
                      <a:pt x="338" y="1"/>
                      <a:pt x="336" y="1"/>
                      <a:pt x="334" y="2"/>
                    </a:cubicBezTo>
                    <a:cubicBezTo>
                      <a:pt x="331" y="3"/>
                      <a:pt x="329" y="3"/>
                      <a:pt x="326" y="4"/>
                    </a:cubicBezTo>
                    <a:cubicBezTo>
                      <a:pt x="322" y="5"/>
                      <a:pt x="314" y="8"/>
                      <a:pt x="314" y="8"/>
                    </a:cubicBezTo>
                    <a:cubicBezTo>
                      <a:pt x="305" y="22"/>
                      <a:pt x="288" y="6"/>
                      <a:pt x="276" y="2"/>
                    </a:cubicBezTo>
                    <a:cubicBezTo>
                      <a:pt x="270" y="3"/>
                      <a:pt x="241" y="16"/>
                      <a:pt x="240" y="16"/>
                    </a:cubicBezTo>
                    <a:cubicBezTo>
                      <a:pt x="226" y="17"/>
                      <a:pt x="212" y="17"/>
                      <a:pt x="198" y="18"/>
                    </a:cubicBezTo>
                    <a:cubicBezTo>
                      <a:pt x="183" y="19"/>
                      <a:pt x="172" y="20"/>
                      <a:pt x="160" y="28"/>
                    </a:cubicBezTo>
                    <a:cubicBezTo>
                      <a:pt x="146" y="26"/>
                      <a:pt x="141" y="27"/>
                      <a:pt x="130" y="20"/>
                    </a:cubicBezTo>
                    <a:cubicBezTo>
                      <a:pt x="123" y="22"/>
                      <a:pt x="115" y="24"/>
                      <a:pt x="108" y="26"/>
                    </a:cubicBezTo>
                    <a:cubicBezTo>
                      <a:pt x="102" y="35"/>
                      <a:pt x="113" y="41"/>
                      <a:pt x="122" y="44"/>
                    </a:cubicBezTo>
                    <a:cubicBezTo>
                      <a:pt x="125" y="52"/>
                      <a:pt x="114" y="68"/>
                      <a:pt x="114" y="68"/>
                    </a:cubicBezTo>
                    <a:cubicBezTo>
                      <a:pt x="112" y="79"/>
                      <a:pt x="111" y="82"/>
                      <a:pt x="100" y="78"/>
                    </a:cubicBezTo>
                    <a:cubicBezTo>
                      <a:pt x="93" y="67"/>
                      <a:pt x="100" y="63"/>
                      <a:pt x="104" y="52"/>
                    </a:cubicBezTo>
                    <a:cubicBezTo>
                      <a:pt x="96" y="44"/>
                      <a:pt x="91" y="36"/>
                      <a:pt x="80" y="32"/>
                    </a:cubicBezTo>
                    <a:cubicBezTo>
                      <a:pt x="73" y="34"/>
                      <a:pt x="67" y="39"/>
                      <a:pt x="60" y="42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2" name="Freeform 110"/>
              <p:cNvSpPr>
                <a:spLocks/>
              </p:cNvSpPr>
              <p:nvPr/>
            </p:nvSpPr>
            <p:spPr bwMode="gray">
              <a:xfrm>
                <a:off x="5762" y="1957"/>
                <a:ext cx="40" cy="24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8" y="20"/>
                  </a:cxn>
                  <a:cxn ang="0">
                    <a:pos x="24" y="32"/>
                  </a:cxn>
                  <a:cxn ang="0">
                    <a:pos x="42" y="30"/>
                  </a:cxn>
                  <a:cxn ang="0">
                    <a:pos x="34" y="0"/>
                  </a:cxn>
                </a:cxnLst>
                <a:rect l="0" t="0" r="r" b="b"/>
                <a:pathLst>
                  <a:path w="52" h="32">
                    <a:moveTo>
                      <a:pt x="34" y="0"/>
                    </a:moveTo>
                    <a:cubicBezTo>
                      <a:pt x="30" y="12"/>
                      <a:pt x="19" y="16"/>
                      <a:pt x="8" y="20"/>
                    </a:cubicBezTo>
                    <a:cubicBezTo>
                      <a:pt x="0" y="32"/>
                      <a:pt x="14" y="31"/>
                      <a:pt x="24" y="32"/>
                    </a:cubicBezTo>
                    <a:cubicBezTo>
                      <a:pt x="30" y="31"/>
                      <a:pt x="36" y="32"/>
                      <a:pt x="42" y="30"/>
                    </a:cubicBezTo>
                    <a:cubicBezTo>
                      <a:pt x="52" y="26"/>
                      <a:pt x="34" y="3"/>
                      <a:pt x="34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3" name="Freeform 111"/>
              <p:cNvSpPr>
                <a:spLocks/>
              </p:cNvSpPr>
              <p:nvPr/>
            </p:nvSpPr>
            <p:spPr bwMode="gray">
              <a:xfrm>
                <a:off x="6052" y="2023"/>
                <a:ext cx="131" cy="54"/>
              </a:xfrm>
              <a:custGeom>
                <a:avLst/>
                <a:gdLst/>
                <a:ahLst/>
                <a:cxnLst>
                  <a:cxn ang="0">
                    <a:pos x="102" y="8"/>
                  </a:cxn>
                  <a:cxn ang="0">
                    <a:pos x="66" y="4"/>
                  </a:cxn>
                  <a:cxn ang="0">
                    <a:pos x="54" y="0"/>
                  </a:cxn>
                  <a:cxn ang="0">
                    <a:pos x="0" y="28"/>
                  </a:cxn>
                  <a:cxn ang="0">
                    <a:pos x="28" y="40"/>
                  </a:cxn>
                  <a:cxn ang="0">
                    <a:pos x="42" y="60"/>
                  </a:cxn>
                  <a:cxn ang="0">
                    <a:pos x="66" y="68"/>
                  </a:cxn>
                  <a:cxn ang="0">
                    <a:pos x="78" y="72"/>
                  </a:cxn>
                  <a:cxn ang="0">
                    <a:pos x="130" y="60"/>
                  </a:cxn>
                  <a:cxn ang="0">
                    <a:pos x="172" y="44"/>
                  </a:cxn>
                  <a:cxn ang="0">
                    <a:pos x="148" y="18"/>
                  </a:cxn>
                  <a:cxn ang="0">
                    <a:pos x="136" y="4"/>
                  </a:cxn>
                  <a:cxn ang="0">
                    <a:pos x="102" y="8"/>
                  </a:cxn>
                </a:cxnLst>
                <a:rect l="0" t="0" r="r" b="b"/>
                <a:pathLst>
                  <a:path w="172" h="72">
                    <a:moveTo>
                      <a:pt x="102" y="8"/>
                    </a:moveTo>
                    <a:cubicBezTo>
                      <a:pt x="89" y="12"/>
                      <a:pt x="78" y="8"/>
                      <a:pt x="66" y="4"/>
                    </a:cubicBezTo>
                    <a:cubicBezTo>
                      <a:pt x="62" y="3"/>
                      <a:pt x="54" y="0"/>
                      <a:pt x="54" y="0"/>
                    </a:cubicBezTo>
                    <a:cubicBezTo>
                      <a:pt x="38" y="5"/>
                      <a:pt x="12" y="16"/>
                      <a:pt x="0" y="28"/>
                    </a:cubicBezTo>
                    <a:cubicBezTo>
                      <a:pt x="4" y="39"/>
                      <a:pt x="18" y="39"/>
                      <a:pt x="28" y="40"/>
                    </a:cubicBezTo>
                    <a:cubicBezTo>
                      <a:pt x="39" y="44"/>
                      <a:pt x="41" y="60"/>
                      <a:pt x="42" y="60"/>
                    </a:cubicBezTo>
                    <a:cubicBezTo>
                      <a:pt x="50" y="63"/>
                      <a:pt x="58" y="65"/>
                      <a:pt x="66" y="68"/>
                    </a:cubicBezTo>
                    <a:cubicBezTo>
                      <a:pt x="70" y="69"/>
                      <a:pt x="78" y="72"/>
                      <a:pt x="78" y="72"/>
                    </a:cubicBezTo>
                    <a:cubicBezTo>
                      <a:pt x="92" y="71"/>
                      <a:pt x="117" y="69"/>
                      <a:pt x="130" y="60"/>
                    </a:cubicBezTo>
                    <a:cubicBezTo>
                      <a:pt x="148" y="48"/>
                      <a:pt x="150" y="46"/>
                      <a:pt x="172" y="44"/>
                    </a:cubicBezTo>
                    <a:cubicBezTo>
                      <a:pt x="169" y="29"/>
                      <a:pt x="162" y="23"/>
                      <a:pt x="148" y="18"/>
                    </a:cubicBezTo>
                    <a:cubicBezTo>
                      <a:pt x="145" y="10"/>
                      <a:pt x="144" y="7"/>
                      <a:pt x="136" y="4"/>
                    </a:cubicBezTo>
                    <a:cubicBezTo>
                      <a:pt x="134" y="4"/>
                      <a:pt x="105" y="11"/>
                      <a:pt x="102" y="8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4" name="Freeform 112"/>
              <p:cNvSpPr>
                <a:spLocks/>
              </p:cNvSpPr>
              <p:nvPr/>
            </p:nvSpPr>
            <p:spPr bwMode="gray">
              <a:xfrm>
                <a:off x="6155" y="1861"/>
                <a:ext cx="40" cy="24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8" y="20"/>
                  </a:cxn>
                  <a:cxn ang="0">
                    <a:pos x="24" y="32"/>
                  </a:cxn>
                  <a:cxn ang="0">
                    <a:pos x="42" y="30"/>
                  </a:cxn>
                  <a:cxn ang="0">
                    <a:pos x="34" y="0"/>
                  </a:cxn>
                </a:cxnLst>
                <a:rect l="0" t="0" r="r" b="b"/>
                <a:pathLst>
                  <a:path w="52" h="32">
                    <a:moveTo>
                      <a:pt x="34" y="0"/>
                    </a:moveTo>
                    <a:cubicBezTo>
                      <a:pt x="30" y="12"/>
                      <a:pt x="19" y="16"/>
                      <a:pt x="8" y="20"/>
                    </a:cubicBezTo>
                    <a:cubicBezTo>
                      <a:pt x="0" y="32"/>
                      <a:pt x="14" y="31"/>
                      <a:pt x="24" y="32"/>
                    </a:cubicBezTo>
                    <a:cubicBezTo>
                      <a:pt x="30" y="31"/>
                      <a:pt x="36" y="32"/>
                      <a:pt x="42" y="30"/>
                    </a:cubicBezTo>
                    <a:cubicBezTo>
                      <a:pt x="52" y="26"/>
                      <a:pt x="34" y="3"/>
                      <a:pt x="34" y="0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5" name="Freeform 113"/>
              <p:cNvSpPr>
                <a:spLocks/>
              </p:cNvSpPr>
              <p:nvPr/>
            </p:nvSpPr>
            <p:spPr bwMode="gray">
              <a:xfrm>
                <a:off x="6240" y="2081"/>
                <a:ext cx="11" cy="15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1" y="11"/>
                  </a:cxn>
                  <a:cxn ang="0">
                    <a:pos x="9" y="20"/>
                  </a:cxn>
                  <a:cxn ang="0">
                    <a:pos x="10" y="5"/>
                  </a:cxn>
                </a:cxnLst>
                <a:rect l="0" t="0" r="r" b="b"/>
                <a:pathLst>
                  <a:path w="13" h="20">
                    <a:moveTo>
                      <a:pt x="10" y="5"/>
                    </a:moveTo>
                    <a:cubicBezTo>
                      <a:pt x="3" y="0"/>
                      <a:pt x="5" y="6"/>
                      <a:pt x="1" y="11"/>
                    </a:cubicBezTo>
                    <a:cubicBezTo>
                      <a:pt x="0" y="18"/>
                      <a:pt x="2" y="19"/>
                      <a:pt x="9" y="20"/>
                    </a:cubicBezTo>
                    <a:cubicBezTo>
                      <a:pt x="13" y="14"/>
                      <a:pt x="10" y="12"/>
                      <a:pt x="10" y="5"/>
                    </a:cubicBezTo>
                    <a:close/>
                  </a:path>
                </a:pathLst>
              </a:custGeom>
              <a:solidFill>
                <a:srgbClr val="B2B2B2">
                  <a:alpha val="50000"/>
                </a:srgbClr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l-PL"/>
              </a:p>
            </p:txBody>
          </p:sp>
        </p:grpSp>
      </p:grpSp>
      <p:graphicFrame>
        <p:nvGraphicFramePr>
          <p:cNvPr id="114" name="Object 115"/>
          <p:cNvGraphicFramePr>
            <a:graphicFrameLocks noChangeAspect="1"/>
          </p:cNvGraphicFramePr>
          <p:nvPr/>
        </p:nvGraphicFramePr>
        <p:xfrm>
          <a:off x="6105525" y="2733675"/>
          <a:ext cx="1565275" cy="1508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6" name="pole tekstowe 115"/>
          <p:cNvSpPr txBox="1"/>
          <p:nvPr/>
        </p:nvSpPr>
        <p:spPr>
          <a:xfrm>
            <a:off x="228600" y="1447800"/>
            <a:ext cx="8686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B050"/>
              </a:buClr>
              <a:buSzPct val="122000"/>
            </a:pPr>
            <a:r>
              <a:rPr lang="pl-PL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gerian" pitchFamily="82" charset="0"/>
                <a:cs typeface="Times New Roman" pitchFamily="18" charset="0"/>
              </a:rPr>
              <a:t>ZESPÓŁ SZKÓŁ INŻYNIERII ŚRODOWISKA I USŁUG</a:t>
            </a:r>
          </a:p>
          <a:p>
            <a:pPr algn="ctr">
              <a:buClr>
                <a:srgbClr val="00B050"/>
              </a:buClr>
              <a:buSzPct val="122000"/>
            </a:pPr>
            <a:r>
              <a:rPr lang="pl-PL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Ul. Obrońców Pokoju 44, Elbląg.</a:t>
            </a:r>
          </a:p>
          <a:p>
            <a:pPr lvl="0" algn="l">
              <a:buClr>
                <a:srgbClr val="00B050"/>
              </a:buClr>
              <a:buSzPct val="122000"/>
              <a:buFont typeface="Wingdings" pitchFamily="2" charset="2"/>
              <a:buChar char="Ø"/>
            </a:pPr>
            <a:endParaRPr lang="pl-PL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/>
              <a:ea typeface="Corbel"/>
              <a:cs typeface="Corbel"/>
              <a:sym typeface="Corbel"/>
            </a:endParaRPr>
          </a:p>
          <a:p>
            <a:pPr algn="l"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Char char="Ø"/>
            </a:pPr>
            <a:endParaRPr lang="pl-PL" dirty="0" smtClean="0"/>
          </a:p>
          <a:p>
            <a:pPr algn="l">
              <a:buClr>
                <a:schemeClr val="accent6">
                  <a:lumMod val="60000"/>
                  <a:lumOff val="40000"/>
                </a:schemeClr>
              </a:buClr>
            </a:pPr>
            <a:endParaRPr lang="pl-PL" dirty="0"/>
          </a:p>
        </p:txBody>
      </p:sp>
      <p:pic>
        <p:nvPicPr>
          <p:cNvPr id="118" name="Picture 3" descr="C:\Users\test\Desktop\zsisiu-glowne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14488" b="21333"/>
          <a:stretch>
            <a:fillRect/>
          </a:stretch>
        </p:blipFill>
        <p:spPr bwMode="auto">
          <a:xfrm>
            <a:off x="5220072" y="2564904"/>
            <a:ext cx="3564475" cy="24593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9" name="pole tekstowe 118"/>
          <p:cNvSpPr txBox="1"/>
          <p:nvPr/>
        </p:nvSpPr>
        <p:spPr>
          <a:xfrm>
            <a:off x="0" y="2420888"/>
            <a:ext cx="5562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  <a:buClr>
                <a:schemeClr val="bg2">
                  <a:lumMod val="10000"/>
                </a:schemeClr>
              </a:buClr>
              <a:buSzPct val="122000"/>
              <a:buBlip>
                <a:blip r:embed="rId4"/>
              </a:buBlip>
            </a:pP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  <a:sym typeface="Corbel"/>
              </a:rPr>
              <a:t> https://www.facebook.com/ZSISIU</a:t>
            </a:r>
          </a:p>
          <a:p>
            <a:pPr>
              <a:lnSpc>
                <a:spcPct val="200000"/>
              </a:lnSpc>
              <a:buClr>
                <a:schemeClr val="bg2">
                  <a:lumMod val="10000"/>
                </a:schemeClr>
              </a:buClr>
              <a:buSzPct val="122000"/>
              <a:buBlip>
                <a:blip r:embed="rId4"/>
              </a:buBlip>
            </a:pP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http://www.zsisiu.elblag.com.pl</a:t>
            </a:r>
            <a:endParaRPr lang="pl-PL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  <a:p>
            <a:pPr>
              <a:lnSpc>
                <a:spcPct val="200000"/>
              </a:lnSpc>
              <a:buClr>
                <a:schemeClr val="bg2">
                  <a:lumMod val="10000"/>
                </a:schemeClr>
              </a:buClr>
              <a:buSzPct val="122000"/>
              <a:buBlip>
                <a:blip r:embed="rId4"/>
              </a:buBlip>
            </a:pP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pl-PL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tel</a:t>
            </a: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: 55 625 64 81</a:t>
            </a:r>
          </a:p>
          <a:p>
            <a:pPr>
              <a:lnSpc>
                <a:spcPct val="200000"/>
              </a:lnSpc>
              <a:buClr>
                <a:schemeClr val="bg2">
                  <a:lumMod val="10000"/>
                </a:schemeClr>
              </a:buClr>
              <a:buSzPct val="122000"/>
              <a:buBlip>
                <a:blip r:embed="rId4"/>
              </a:buBlip>
            </a:pPr>
            <a:r>
              <a:rPr lang="pl-PL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zsisiu@elblag.eu</a:t>
            </a:r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  <a:p>
            <a:endParaRPr lang="pl-PL" sz="2400" dirty="0"/>
          </a:p>
        </p:txBody>
      </p:sp>
      <p:sp>
        <p:nvSpPr>
          <p:cNvPr id="120" name="Prostokąt 119"/>
          <p:cNvSpPr/>
          <p:nvPr/>
        </p:nvSpPr>
        <p:spPr>
          <a:xfrm>
            <a:off x="1403648" y="5589240"/>
            <a:ext cx="37000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libi" pitchFamily="2" charset="-18"/>
              </a:rPr>
              <a:t>Z życia szkoły…</a:t>
            </a:r>
            <a:endParaRPr lang="pl-PL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libi" pitchFamily="2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test\Desktop\74471165_1189575894571740_4388279523544662016_n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t="22226"/>
          <a:stretch>
            <a:fillRect/>
          </a:stretch>
        </p:blipFill>
        <p:spPr bwMode="auto">
          <a:xfrm>
            <a:off x="1" y="0"/>
            <a:ext cx="884244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Zespół Szkół Inżynierii Środowiska i Usług</a:t>
            </a:r>
            <a:endParaRPr lang="en-US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076" name="Picture 4" descr="Brak dostępnego opisu zdjęcia.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l="8705" t="5665" r="12055" b="38230"/>
          <a:stretch>
            <a:fillRect/>
          </a:stretch>
        </p:blipFill>
        <p:spPr bwMode="auto">
          <a:xfrm>
            <a:off x="4868883" y="411677"/>
            <a:ext cx="3918858" cy="5177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pole tekstowe 7"/>
          <p:cNvSpPr txBox="1"/>
          <p:nvPr/>
        </p:nvSpPr>
        <p:spPr>
          <a:xfrm rot="21230445">
            <a:off x="5258897" y="2594298"/>
            <a:ext cx="3409524" cy="338554"/>
          </a:xfrm>
          <a:prstGeom prst="rect">
            <a:avLst/>
          </a:prstGeom>
          <a:solidFill>
            <a:srgbClr val="F0F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ibi" pitchFamily="2" charset="-18"/>
              </a:rPr>
              <a:t>NASI UCZNIOWIE W RADZIE MIASTA</a:t>
            </a:r>
            <a:endParaRPr lang="pl-PL" sz="1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ibi" pitchFamily="2" charset="-18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0722" name="Picture 2" descr="http://www.zsisiu.elblag.com.pl/images/aktualnosci/20191125/stypendystka_0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1376" y="444497"/>
            <a:ext cx="4421265" cy="58950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Prostokąt 4"/>
          <p:cNvSpPr/>
          <p:nvPr/>
        </p:nvSpPr>
        <p:spPr>
          <a:xfrm>
            <a:off x="170122" y="1460205"/>
            <a:ext cx="3871357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C0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Earwig Factory" pitchFamily="2" charset="0"/>
              </a:rPr>
              <a:t>PREMIER WYRÓ</a:t>
            </a:r>
            <a:r>
              <a:rPr lang="pl-PL" sz="32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C0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Earwig Factory" pitchFamily="2" charset="0"/>
              </a:rPr>
              <a:t>Ż</a:t>
            </a:r>
            <a:r>
              <a:rPr lang="pl-PL" sz="40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C0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Earwig Factory" pitchFamily="2" charset="0"/>
              </a:rPr>
              <a:t>NIŁ </a:t>
            </a:r>
          </a:p>
          <a:p>
            <a:pPr algn="ctr"/>
            <a:r>
              <a:rPr lang="pl-PL" sz="40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C0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Earwig Factory" pitchFamily="2" charset="0"/>
              </a:rPr>
              <a:t>NASZĄ </a:t>
            </a:r>
          </a:p>
          <a:p>
            <a:pPr algn="ctr"/>
            <a:r>
              <a:rPr lang="pl-PL" sz="40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C0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Earwig Factory" pitchFamily="2" charset="0"/>
              </a:rPr>
              <a:t>UCZENNICĘ</a:t>
            </a:r>
          </a:p>
          <a:p>
            <a:pPr algn="ctr"/>
            <a:endParaRPr lang="pl-PL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pl-PL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>
          <a:xfrm>
            <a:off x="2946071" y="6492875"/>
            <a:ext cx="2895600" cy="365125"/>
          </a:xfrm>
        </p:spPr>
        <p:txBody>
          <a:bodyPr/>
          <a:lstStyle/>
          <a:p>
            <a:r>
              <a:rPr lang="pl-PL" dirty="0" smtClean="0"/>
              <a:t>Zespół Szkół Inżynierii Środowiska i Usług</a:t>
            </a:r>
            <a:endParaRPr lang="en-US" dirty="0"/>
          </a:p>
        </p:txBody>
      </p:sp>
      <p:sp>
        <p:nvSpPr>
          <p:cNvPr id="7" name="Prostokąt 6"/>
          <p:cNvSpPr/>
          <p:nvPr/>
        </p:nvSpPr>
        <p:spPr>
          <a:xfrm>
            <a:off x="0" y="4437112"/>
            <a:ext cx="4286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ibi" pitchFamily="2" charset="-18"/>
                <a:cs typeface="Times New Roman" pitchFamily="18" charset="0"/>
              </a:rPr>
              <a:t>Nasza uczennica z klasy III T otrzymała wyróżnienie </a:t>
            </a:r>
          </a:p>
          <a:p>
            <a:pPr algn="ctr"/>
            <a:r>
              <a:rPr lang="pl-PL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ibi" pitchFamily="2" charset="-18"/>
                <a:cs typeface="Times New Roman" pitchFamily="18" charset="0"/>
              </a:rPr>
              <a:t>Prezesa Rady Ministrów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C:\Users\test\Desktop\83508049_1263829197146409_1293634258245517312_o.jpg"/>
          <p:cNvPicPr>
            <a:picLocks noChangeAspect="1" noChangeArrowheads="1"/>
          </p:cNvPicPr>
          <p:nvPr/>
        </p:nvPicPr>
        <p:blipFill>
          <a:blip r:embed="rId2" cstate="print"/>
          <a:srcRect l="6015" t="1786" b="11139"/>
          <a:stretch>
            <a:fillRect/>
          </a:stretch>
        </p:blipFill>
        <p:spPr bwMode="auto">
          <a:xfrm>
            <a:off x="539552" y="836712"/>
            <a:ext cx="5976696" cy="5537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>
          <a:xfrm>
            <a:off x="3076699" y="6492875"/>
            <a:ext cx="2895600" cy="365125"/>
          </a:xfrm>
        </p:spPr>
        <p:txBody>
          <a:bodyPr/>
          <a:lstStyle/>
          <a:p>
            <a:r>
              <a:rPr lang="pl-PL" dirty="0" smtClean="0"/>
              <a:t>Zespół Szkół Inżynierii Środowiska i Usług</a:t>
            </a:r>
            <a:endParaRPr lang="en-US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Prostokąt 4"/>
          <p:cNvSpPr/>
          <p:nvPr/>
        </p:nvSpPr>
        <p:spPr>
          <a:xfrm rot="21191394">
            <a:off x="4376873" y="424086"/>
            <a:ext cx="4223845" cy="42473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00B05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Earwig Factory" pitchFamily="2" charset="0"/>
              </a:rPr>
              <a:t>LEKCJE </a:t>
            </a:r>
          </a:p>
          <a:p>
            <a:pPr algn="ctr"/>
            <a:r>
              <a:rPr lang="pl-PL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00B05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Earwig Factory" pitchFamily="2" charset="0"/>
              </a:rPr>
              <a:t>Z CYKLU AKADEMII MŁODEGO ZAWODOWCA</a:t>
            </a:r>
            <a:endParaRPr lang="pl-PL" sz="5400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rgbClr val="00B050"/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  <a:latin typeface="Earwig Factory" pitchFamily="2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C:\Users\test\Desktop\74421346_1211592519036744_4514201483557732352_n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954484" y="1"/>
            <a:ext cx="5189517" cy="6919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2771" name="Picture 3" descr="C:\Users\test\Desktop\83817182_1263828877146441_6610820692864663552_o.jpg"/>
          <p:cNvPicPr>
            <a:picLocks noChangeAspect="1" noChangeArrowheads="1"/>
          </p:cNvPicPr>
          <p:nvPr/>
        </p:nvPicPr>
        <p:blipFill>
          <a:blip r:embed="rId3" cstate="print"/>
          <a:srcRect t="7846"/>
          <a:stretch>
            <a:fillRect/>
          </a:stretch>
        </p:blipFill>
        <p:spPr bwMode="auto">
          <a:xfrm>
            <a:off x="-1" y="71423"/>
            <a:ext cx="4144489" cy="6789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Zespół Szkół Inżynierii Środowiska i Usług</a:t>
            </a:r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Zespół Szkół Inżynierii Środowiska i Usług</a:t>
            </a:r>
            <a:endParaRPr lang="en-US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3794" name="Picture 2" descr="C:\Users\test\Desktop\83869321_1263828913813104_3609831304033468416_o.jpg"/>
          <p:cNvPicPr>
            <a:picLocks noChangeAspect="1" noChangeArrowheads="1"/>
          </p:cNvPicPr>
          <p:nvPr/>
        </p:nvPicPr>
        <p:blipFill>
          <a:blip r:embed="rId2" cstate="print"/>
          <a:srcRect l="14057" t="32883"/>
          <a:stretch>
            <a:fillRect/>
          </a:stretch>
        </p:blipFill>
        <p:spPr bwMode="auto">
          <a:xfrm>
            <a:off x="372139" y="1243362"/>
            <a:ext cx="3770254" cy="498293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3795" name="Picture 3" descr="C:\Users\test\Desktop\82812795_1263829007146428_3244353900953731072_o.jpg"/>
          <p:cNvPicPr>
            <a:picLocks noChangeAspect="1" noChangeArrowheads="1"/>
          </p:cNvPicPr>
          <p:nvPr/>
        </p:nvPicPr>
        <p:blipFill>
          <a:blip r:embed="rId3" cstate="print"/>
          <a:srcRect l="17911" t="14756"/>
          <a:stretch>
            <a:fillRect/>
          </a:stretch>
        </p:blipFill>
        <p:spPr bwMode="auto">
          <a:xfrm>
            <a:off x="5169767" y="1190848"/>
            <a:ext cx="3501014" cy="494038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Prostokąt 3"/>
          <p:cNvSpPr/>
          <p:nvPr/>
        </p:nvSpPr>
        <p:spPr>
          <a:xfrm rot="182512">
            <a:off x="2650019" y="-96222"/>
            <a:ext cx="66904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Earwig Factory" pitchFamily="2" charset="0"/>
              </a:rPr>
              <a:t>W PRACOWNI</a:t>
            </a:r>
          </a:p>
          <a:p>
            <a:pPr algn="ctr"/>
            <a:r>
              <a:rPr lang="pl-PL" sz="60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Earwig Factory" pitchFamily="2" charset="0"/>
              </a:rPr>
              <a:t> OZE </a:t>
            </a:r>
            <a:endParaRPr lang="pl-PL" sz="6000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  <a:latin typeface="Earwig Factory" pitchFamily="2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test\Desktop\78194889_1211592509036745_8681956456750120960_n.jpg"/>
          <p:cNvPicPr>
            <a:picLocks noChangeAspect="1" noChangeArrowheads="1"/>
          </p:cNvPicPr>
          <p:nvPr/>
        </p:nvPicPr>
        <p:blipFill>
          <a:blip r:embed="rId2" cstate="print"/>
          <a:srcRect l="34793"/>
          <a:stretch>
            <a:fillRect/>
          </a:stretch>
        </p:blipFill>
        <p:spPr bwMode="auto">
          <a:xfrm>
            <a:off x="5790060" y="0"/>
            <a:ext cx="335394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Zespół Szkół Inżynierii Środowiska i Usług</a:t>
            </a:r>
            <a:endParaRPr lang="en-US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026" name="Picture 2" descr="C:\Users\test\Desktop\78147973_1211592605703402_7864404230751125504_n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37065" t="10951"/>
          <a:stretch>
            <a:fillRect/>
          </a:stretch>
        </p:blipFill>
        <p:spPr bwMode="auto">
          <a:xfrm>
            <a:off x="1" y="0"/>
            <a:ext cx="3669475" cy="6922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test\Desktop\78698919_1211592599036736_7651448877358252032_n.jpg"/>
          <p:cNvPicPr>
            <a:picLocks noChangeAspect="1" noChangeArrowheads="1"/>
          </p:cNvPicPr>
          <p:nvPr/>
        </p:nvPicPr>
        <p:blipFill>
          <a:blip r:embed="rId4" cstate="print"/>
          <a:srcRect l="27555" r="10606"/>
          <a:stretch>
            <a:fillRect/>
          </a:stretch>
        </p:blipFill>
        <p:spPr bwMode="auto">
          <a:xfrm>
            <a:off x="3135087" y="1"/>
            <a:ext cx="3420093" cy="6990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>
          <a:xfrm>
            <a:off x="3183576" y="6492875"/>
            <a:ext cx="2895600" cy="365125"/>
          </a:xfrm>
        </p:spPr>
        <p:txBody>
          <a:bodyPr/>
          <a:lstStyle/>
          <a:p>
            <a:r>
              <a:rPr lang="pl-PL" dirty="0" smtClean="0"/>
              <a:t>Zespół Szkół Inżynierii Środowiska i Usług</a:t>
            </a:r>
            <a:endParaRPr lang="en-US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027" name="Picture 3" descr="C:\Users\test\Desktop\zdjciastolarzy\IMG_20190220_114318.jpg"/>
          <p:cNvPicPr>
            <a:picLocks noChangeAspect="1" noChangeArrowheads="1"/>
          </p:cNvPicPr>
          <p:nvPr/>
        </p:nvPicPr>
        <p:blipFill>
          <a:blip r:embed="rId2" cstate="print"/>
          <a:srcRect l="10426"/>
          <a:stretch>
            <a:fillRect/>
          </a:stretch>
        </p:blipFill>
        <p:spPr bwMode="auto">
          <a:xfrm>
            <a:off x="4253019" y="127597"/>
            <a:ext cx="4795284" cy="40082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Prostokąt 5"/>
          <p:cNvSpPr/>
          <p:nvPr/>
        </p:nvSpPr>
        <p:spPr>
          <a:xfrm>
            <a:off x="-119423" y="1275909"/>
            <a:ext cx="468589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6000" b="1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arwig Factory" pitchFamily="2" charset="0"/>
              </a:rPr>
              <a:t>PRACOWNIA </a:t>
            </a:r>
          </a:p>
        </p:txBody>
      </p:sp>
      <p:sp>
        <p:nvSpPr>
          <p:cNvPr id="7" name="Prostokąt 6"/>
          <p:cNvSpPr/>
          <p:nvPr/>
        </p:nvSpPr>
        <p:spPr>
          <a:xfrm>
            <a:off x="4729858" y="4444510"/>
            <a:ext cx="42562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6000" b="1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arwig Factory" pitchFamily="2" charset="0"/>
              </a:rPr>
              <a:t>STOLARSKA</a:t>
            </a:r>
            <a:endParaRPr lang="pl-PL" sz="6000" b="1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arwig Factory" pitchFamily="2" charset="0"/>
            </a:endParaRPr>
          </a:p>
        </p:txBody>
      </p:sp>
      <p:pic>
        <p:nvPicPr>
          <p:cNvPr id="1026" name="Picture 2" descr="C:\Users\test\Desktop\zdjciastolarzy\IMG_20190220_115243.jpg"/>
          <p:cNvPicPr>
            <a:picLocks noChangeAspect="1" noChangeArrowheads="1"/>
          </p:cNvPicPr>
          <p:nvPr/>
        </p:nvPicPr>
        <p:blipFill>
          <a:blip r:embed="rId3" cstate="print"/>
          <a:srcRect l="29026" r="4539" b="16933"/>
          <a:stretch>
            <a:fillRect/>
          </a:stretch>
        </p:blipFill>
        <p:spPr bwMode="auto">
          <a:xfrm>
            <a:off x="116963" y="2608521"/>
            <a:ext cx="4372645" cy="4093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4818" name="Picture 2" descr="C:\Users\test\Desktop\00000szkolenie_kreisel_04_images_stories_2019_11_thumb_medium640_480.jpg"/>
          <p:cNvPicPr>
            <a:picLocks noChangeAspect="1" noChangeArrowheads="1"/>
          </p:cNvPicPr>
          <p:nvPr/>
        </p:nvPicPr>
        <p:blipFill>
          <a:blip r:embed="rId2" cstate="print"/>
          <a:srcRect l="21332" r="16730"/>
          <a:stretch>
            <a:fillRect/>
          </a:stretch>
        </p:blipFill>
        <p:spPr bwMode="auto">
          <a:xfrm>
            <a:off x="4892634" y="-5877"/>
            <a:ext cx="4251366" cy="6863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Zespół Szkół Inżynierii Środowiska i Usług</a:t>
            </a:r>
            <a:endParaRPr lang="en-US" dirty="0"/>
          </a:p>
        </p:txBody>
      </p:sp>
      <p:pic>
        <p:nvPicPr>
          <p:cNvPr id="34819" name="Picture 3" descr="C:\Users\test\Desktop\20170518_zsisiu-tvp_021_images_stories_2017_5_thumb_large800_800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11221" t="16034" r="12779" b="17109"/>
          <a:stretch>
            <a:fillRect/>
          </a:stretch>
        </p:blipFill>
        <p:spPr bwMode="auto">
          <a:xfrm>
            <a:off x="0" y="1"/>
            <a:ext cx="5791200" cy="6792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est\Desktop\4.png"/>
          <p:cNvPicPr>
            <a:picLocks noChangeAspect="1" noChangeArrowheads="1"/>
          </p:cNvPicPr>
          <p:nvPr/>
        </p:nvPicPr>
        <p:blipFill>
          <a:blip r:embed="rId2" cstate="print"/>
          <a:srcRect t="4001"/>
          <a:stretch>
            <a:fillRect/>
          </a:stretch>
        </p:blipFill>
        <p:spPr bwMode="auto">
          <a:xfrm>
            <a:off x="5557653" y="-27745"/>
            <a:ext cx="3586348" cy="6885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Zespół Szkół Inżynierii Środowiska i Usług</a:t>
            </a:r>
            <a:endParaRPr lang="en-US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026" name="Picture 2" descr="C:\Users\test\Desktop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"/>
            <a:ext cx="3859481" cy="6914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test\Desktop\5.png"/>
          <p:cNvPicPr>
            <a:picLocks noChangeAspect="1" noChangeArrowheads="1"/>
          </p:cNvPicPr>
          <p:nvPr/>
        </p:nvPicPr>
        <p:blipFill>
          <a:blip r:embed="rId4" cstate="print"/>
          <a:srcRect l="19965" r="32617" b="3671"/>
          <a:stretch>
            <a:fillRect/>
          </a:stretch>
        </p:blipFill>
        <p:spPr bwMode="auto">
          <a:xfrm>
            <a:off x="2565070" y="1"/>
            <a:ext cx="356259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est\Desktop\3.png"/>
          <p:cNvPicPr>
            <a:picLocks noChangeAspect="1" noChangeArrowheads="1"/>
          </p:cNvPicPr>
          <p:nvPr/>
        </p:nvPicPr>
        <p:blipFill>
          <a:blip r:embed="rId2" cstate="print"/>
          <a:srcRect r="8771"/>
          <a:stretch>
            <a:fillRect/>
          </a:stretch>
        </p:blipFill>
        <p:spPr bwMode="auto">
          <a:xfrm>
            <a:off x="4358244" y="0"/>
            <a:ext cx="478575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2051" name="Picture 3" descr="C:\Users\test\Desktop\6.png"/>
          <p:cNvPicPr>
            <a:picLocks noChangeAspect="1" noChangeArrowheads="1"/>
          </p:cNvPicPr>
          <p:nvPr/>
        </p:nvPicPr>
        <p:blipFill>
          <a:blip r:embed="rId3" cstate="print"/>
          <a:srcRect r="26622"/>
          <a:stretch>
            <a:fillRect/>
          </a:stretch>
        </p:blipFill>
        <p:spPr bwMode="auto">
          <a:xfrm>
            <a:off x="0" y="0"/>
            <a:ext cx="4572000" cy="6806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Zespół Szkół Inżynierii Środowiska i Usług</a:t>
            </a:r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>
          <a:xfrm>
            <a:off x="2886694" y="6492875"/>
            <a:ext cx="2895600" cy="365125"/>
          </a:xfrm>
        </p:spPr>
        <p:txBody>
          <a:bodyPr/>
          <a:lstStyle/>
          <a:p>
            <a:r>
              <a:rPr lang="pl-PL" smtClean="0"/>
              <a:t>Zespół Szkół Inżynierii Środowiska i Usług</a:t>
            </a:r>
            <a:endParaRPr lang="en-US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Symbol zastępczy numeru slajdu 2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CCC60-E8CD-4174-8B1A-7DF615B22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http://www.zsisiu.elblag.com.pl/images/aktualnosci/20200219/finalista_olimpiady_sep_06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 r="6392"/>
          <a:stretch>
            <a:fillRect/>
          </a:stretch>
        </p:blipFill>
        <p:spPr bwMode="auto">
          <a:xfrm>
            <a:off x="3923928" y="-531440"/>
            <a:ext cx="4827182" cy="68757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Prostokąt 6"/>
          <p:cNvSpPr/>
          <p:nvPr/>
        </p:nvSpPr>
        <p:spPr>
          <a:xfrm>
            <a:off x="0" y="3501008"/>
            <a:ext cx="3635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pl-P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Nasz uczeń zajął trzecie miejsce </a:t>
            </a:r>
          </a:p>
          <a:p>
            <a:pPr algn="ctr"/>
            <a:r>
              <a:rPr lang="pl-P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 finale Olimpiady Technicznej zorganizowanej przez koszaliński SEP.</a:t>
            </a:r>
            <a:endParaRPr lang="pl-PL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Picture 4" descr="Znalezione obrazy dla zapytania: sep konkurs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827584" y="4725144"/>
            <a:ext cx="1785611" cy="14847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Prostokąt 8"/>
          <p:cNvSpPr/>
          <p:nvPr/>
        </p:nvSpPr>
        <p:spPr>
          <a:xfrm>
            <a:off x="323528" y="1484784"/>
            <a:ext cx="3158236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arwig Factory" pitchFamily="2" charset="0"/>
              </a:rPr>
              <a:t>FINALISTA </a:t>
            </a:r>
          </a:p>
          <a:p>
            <a:pPr algn="ctr"/>
            <a:r>
              <a:rPr lang="pl-PL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arwig Factory" pitchFamily="2" charset="0"/>
              </a:rPr>
              <a:t>OLIMPIADY</a:t>
            </a:r>
          </a:p>
          <a:p>
            <a:pPr algn="ctr"/>
            <a:r>
              <a:rPr lang="pl-PL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arwig Factory" pitchFamily="2" charset="0"/>
              </a:rPr>
              <a:t> SEP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content-frx5-1.xx.fbcdn.net/v/t1.0-9/87063556_1287996654729663_8379472187949580288_n.jpg?_nc_cat=110&amp;_nc_ohc=NZQ27fahvLMAX9C5J1U&amp;_nc_ht=scontent-frx5-1.xx&amp;oh=251106eeec56f49f1718c7d3d70978e5&amp;oe=5EB6B683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4062884" y="-255181"/>
            <a:ext cx="4805916" cy="6407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>
          <a:xfrm>
            <a:off x="3147950" y="6492875"/>
            <a:ext cx="2895600" cy="365125"/>
          </a:xfrm>
        </p:spPr>
        <p:txBody>
          <a:bodyPr/>
          <a:lstStyle/>
          <a:p>
            <a:r>
              <a:rPr lang="pl-PL" dirty="0" smtClean="0"/>
              <a:t>Zespół Szkół Inżynierii Środowiska i Usług</a:t>
            </a:r>
            <a:endParaRPr lang="en-US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Prostokąt 4"/>
          <p:cNvSpPr/>
          <p:nvPr/>
        </p:nvSpPr>
        <p:spPr>
          <a:xfrm>
            <a:off x="0" y="1559442"/>
            <a:ext cx="3779912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b="1" dirty="0" smtClean="0">
                <a:ln w="10541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Persia BT" pitchFamily="66" charset="0"/>
                <a:cs typeface="Times New Roman" pitchFamily="18" charset="0"/>
              </a:rPr>
              <a:t>NASI FINALIŚCI </a:t>
            </a:r>
          </a:p>
          <a:p>
            <a:pPr algn="ctr"/>
            <a:endParaRPr lang="pl-PL" sz="2800" b="1" dirty="0" smtClean="0">
              <a:ln w="10541" cmpd="sng">
                <a:solidFill>
                  <a:schemeClr val="bg1">
                    <a:lumMod val="95000"/>
                  </a:scheme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8000" b="1" dirty="0" smtClean="0">
                <a:ln w="10541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arwig Factory" pitchFamily="2" charset="0"/>
                <a:cs typeface="Times New Roman" pitchFamily="18" charset="0"/>
              </a:rPr>
              <a:t>ZŁOTEJ KIELNI </a:t>
            </a:r>
          </a:p>
          <a:p>
            <a:pPr algn="ctr"/>
            <a:endParaRPr lang="pl-PL" sz="2800" b="1" dirty="0" smtClean="0">
              <a:ln w="10541" cmpd="sng">
                <a:solidFill>
                  <a:schemeClr val="bg1">
                    <a:lumMod val="95000"/>
                  </a:scheme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4400" b="1" dirty="0" smtClean="0">
                <a:ln w="10541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Persia BT" pitchFamily="66" charset="0"/>
                <a:cs typeface="Times New Roman" pitchFamily="18" charset="0"/>
              </a:rPr>
              <a:t>POZNAŃ 2020</a:t>
            </a:r>
            <a:endParaRPr lang="pl-PL" sz="4400" b="1" dirty="0" smtClean="0">
              <a:ln w="10541" cmpd="sng">
                <a:solidFill>
                  <a:schemeClr val="bg1">
                    <a:lumMod val="95000"/>
                  </a:scheme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Persia BT" pitchFamily="66" charset="0"/>
            </a:endParaRPr>
          </a:p>
          <a:p>
            <a:pPr algn="ctr"/>
            <a:endParaRPr lang="pl-PL" sz="2800" b="1" dirty="0" smtClean="0">
              <a:ln w="10541" cmpd="sng">
                <a:solidFill>
                  <a:schemeClr val="bg1">
                    <a:lumMod val="95000"/>
                  </a:scheme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http://turniejbudowlany.edu.pl/wp-content/themes/turbud/images/zlota_kielni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1424" y="581249"/>
            <a:ext cx="1116281" cy="1485903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Zespół Szkół Inżynierii Środowiska i Usług</a:t>
            </a:r>
            <a:endParaRPr lang="en-US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027" name="Picture 3" descr="C:\Users\test\Documents\szkola\promocja\prezentacja20\IMG_20200211_115915.jpg"/>
          <p:cNvPicPr>
            <a:picLocks noChangeAspect="1" noChangeArrowheads="1"/>
          </p:cNvPicPr>
          <p:nvPr/>
        </p:nvPicPr>
        <p:blipFill>
          <a:blip r:embed="rId2" cstate="print"/>
          <a:srcRect t="6821" r="18334" b="207"/>
          <a:stretch>
            <a:fillRect/>
          </a:stretch>
        </p:blipFill>
        <p:spPr bwMode="auto">
          <a:xfrm>
            <a:off x="4465678" y="141774"/>
            <a:ext cx="4582633" cy="52170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test\Documents\szkola\promocja\prezentacja20\IMG_20200211_120002.jpg"/>
          <p:cNvPicPr>
            <a:picLocks noChangeAspect="1" noChangeArrowheads="1"/>
          </p:cNvPicPr>
          <p:nvPr/>
        </p:nvPicPr>
        <p:blipFill>
          <a:blip r:embed="rId3" cstate="print"/>
          <a:srcRect l="10308" t="11848" b="13679"/>
          <a:stretch>
            <a:fillRect/>
          </a:stretch>
        </p:blipFill>
        <p:spPr bwMode="auto">
          <a:xfrm>
            <a:off x="138223" y="2585513"/>
            <a:ext cx="4625687" cy="41484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Prostokąt 5"/>
          <p:cNvSpPr/>
          <p:nvPr/>
        </p:nvSpPr>
        <p:spPr>
          <a:xfrm>
            <a:off x="-252536" y="1268760"/>
            <a:ext cx="889248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0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00B0F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Earwig Factory" pitchFamily="2" charset="0"/>
              </a:rPr>
              <a:t>PRACOWNIA </a:t>
            </a:r>
          </a:p>
          <a:p>
            <a:pPr algn="ctr"/>
            <a:r>
              <a:rPr lang="pl-PL" sz="60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00B0F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Earwig Factory" pitchFamily="2" charset="0"/>
              </a:rPr>
              <a:t>INFORMATYCZNA</a:t>
            </a:r>
          </a:p>
          <a:p>
            <a:pPr algn="ctr"/>
            <a:endParaRPr lang="pl-PL" sz="6000" b="1" spc="200" dirty="0" smtClean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rgbClr val="00B0F0"/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  <a:latin typeface="Earwig Factory" pitchFamily="2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>
          <a:xfrm>
            <a:off x="3112324" y="6492875"/>
            <a:ext cx="2895600" cy="365125"/>
          </a:xfrm>
        </p:spPr>
        <p:txBody>
          <a:bodyPr/>
          <a:lstStyle/>
          <a:p>
            <a:r>
              <a:rPr lang="pl-PL" dirty="0" smtClean="0"/>
              <a:t>Zespół Szkół Inżynierii Środowiska i Usług</a:t>
            </a:r>
            <a:endParaRPr lang="en-US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4100" name="Picture 4" descr="Obraz może zawierać: 2 osoby, ludzie siedzą, tabela i w budynku, tekst „Akademia Urody ZSIŚIU”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 t="7886" r="480" b="-2596"/>
          <a:stretch>
            <a:fillRect/>
          </a:stretch>
        </p:blipFill>
        <p:spPr bwMode="auto">
          <a:xfrm>
            <a:off x="3131840" y="548680"/>
            <a:ext cx="5549590" cy="52813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Prostokąt 5"/>
          <p:cNvSpPr/>
          <p:nvPr/>
        </p:nvSpPr>
        <p:spPr>
          <a:xfrm rot="20846353">
            <a:off x="164279" y="1956666"/>
            <a:ext cx="389080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60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Earwig Factory" pitchFamily="2" charset="0"/>
              </a:rPr>
              <a:t>AKADEMIA</a:t>
            </a:r>
          </a:p>
          <a:p>
            <a:pPr algn="ctr"/>
            <a:r>
              <a:rPr lang="pl-PL" sz="60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Earwig Factory" pitchFamily="2" charset="0"/>
              </a:rPr>
              <a:t>URODY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Zespół Szkół Inżynierii Środowiska i Usług</a:t>
            </a:r>
            <a:endParaRPr lang="en-US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4" name="Picture 2" descr="Obraz może zawierać: 2 osoby, ludzie siedzą i w budynku"/>
          <p:cNvPicPr>
            <a:picLocks noChangeAspect="1" noChangeArrowheads="1"/>
          </p:cNvPicPr>
          <p:nvPr/>
        </p:nvPicPr>
        <p:blipFill>
          <a:blip r:embed="rId2" cstate="print">
            <a:lum bright="20000" contrast="30000"/>
          </a:blip>
          <a:srcRect/>
          <a:stretch>
            <a:fillRect/>
          </a:stretch>
        </p:blipFill>
        <p:spPr bwMode="auto">
          <a:xfrm rot="20293999">
            <a:off x="1387914" y="547926"/>
            <a:ext cx="6555071" cy="58358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rostokąt 4"/>
          <p:cNvSpPr/>
          <p:nvPr/>
        </p:nvSpPr>
        <p:spPr>
          <a:xfrm>
            <a:off x="4929385" y="0"/>
            <a:ext cx="4214615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6600" spc="50" dirty="0" smtClean="0">
                <a:ln w="5715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arwig Factory" pitchFamily="2" charset="0"/>
              </a:rPr>
              <a:t>ODDAJEMY </a:t>
            </a:r>
          </a:p>
          <a:p>
            <a:pPr algn="ctr"/>
            <a:r>
              <a:rPr lang="pl-PL" sz="6600" spc="50" dirty="0" smtClean="0">
                <a:ln w="5715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arwig Factory" pitchFamily="2" charset="0"/>
              </a:rPr>
              <a:t>KREW</a:t>
            </a:r>
            <a:endParaRPr lang="pl-PL" sz="6600" spc="50" dirty="0">
              <a:ln w="57150"/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arwig Factory" pitchFamily="2" charset="0"/>
            </a:endParaRPr>
          </a:p>
        </p:txBody>
      </p:sp>
      <p:pic>
        <p:nvPicPr>
          <p:cNvPr id="6" name="Picture 5" descr="C:\Users\test\Desktop\LogoP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669214"/>
            <a:ext cx="2051719" cy="1911376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Zespół Szkół Inżynierii Środowiska i Usług</a:t>
            </a:r>
            <a:endParaRPr lang="en-US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9218" name="Picture 2" descr="https://www.portel.pl/reportaze/duze/r9244/phpNSmMd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841" y="273198"/>
            <a:ext cx="7620000" cy="676910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7" name="Prostokąt 6"/>
          <p:cNvSpPr/>
          <p:nvPr/>
        </p:nvSpPr>
        <p:spPr>
          <a:xfrm>
            <a:off x="2562446" y="0"/>
            <a:ext cx="658155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Earwig Factory" pitchFamily="2" charset="0"/>
              </a:rPr>
              <a:t>NASI UCZNIOWIE </a:t>
            </a:r>
          </a:p>
          <a:p>
            <a:pPr algn="ctr"/>
            <a:r>
              <a:rPr lang="pl-PL" sz="32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Earwig Factory" pitchFamily="2" charset="0"/>
              </a:rPr>
              <a:t>W DOMU POMOCY SPOŁECZNEJ </a:t>
            </a:r>
            <a:r>
              <a:rPr lang="pl-PL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7030A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Earwig Factory" pitchFamily="2" charset="0"/>
              </a:rPr>
              <a:t>NIEZAPOMINAJKA</a:t>
            </a:r>
            <a:endParaRPr lang="pl-PL" sz="3200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rgbClr val="7030A0"/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  <a:latin typeface="Earwig Factory" pitchFamily="2" charset="0"/>
            </a:endParaRPr>
          </a:p>
        </p:txBody>
      </p:sp>
      <p:pic>
        <p:nvPicPr>
          <p:cNvPr id="9" name="Obraz 8" descr="unnam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1700808"/>
            <a:ext cx="2424223" cy="120579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Zespół Szkół Inżynierii Środowiska i Usług</a:t>
            </a:r>
            <a:endParaRPr lang="en-US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8194" name="Picture 2" descr="https://www.portel.pl/reportaze/duze/r9244/phpnn4iM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73205">
            <a:off x="1470002" y="601805"/>
            <a:ext cx="6632009" cy="6256196"/>
          </a:xfrm>
          <a:prstGeom prst="hear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arth Circle wall decal | State art, Cool rugs, Colorful rug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340768"/>
            <a:ext cx="2664296" cy="26642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5" name="Group 20"/>
          <p:cNvGrpSpPr>
            <a:grpSpLocks/>
          </p:cNvGrpSpPr>
          <p:nvPr/>
        </p:nvGrpSpPr>
        <p:grpSpPr bwMode="auto">
          <a:xfrm>
            <a:off x="0" y="5229200"/>
            <a:ext cx="9144000" cy="720080"/>
            <a:chOff x="744" y="1407"/>
            <a:chExt cx="3988" cy="444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0000" endA="300" endPos="90000" dir="5400000" sy="-100000" algn="bl" rotWithShape="0"/>
          </a:effectLst>
        </p:grpSpPr>
        <p:sp>
          <p:nvSpPr>
            <p:cNvPr id="56" name="AutoShape 21"/>
            <p:cNvSpPr>
              <a:spLocks noChangeArrowheads="1"/>
            </p:cNvSpPr>
            <p:nvPr/>
          </p:nvSpPr>
          <p:spPr bwMode="gray">
            <a:xfrm>
              <a:off x="744" y="1736"/>
              <a:ext cx="3988" cy="115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pl-PL" sz="2400" b="1">
                <a:latin typeface="Arial Black" pitchFamily="34" charset="0"/>
              </a:endParaRPr>
            </a:p>
          </p:txBody>
        </p:sp>
        <p:sp>
          <p:nvSpPr>
            <p:cNvPr id="57" name="AutoShape 22"/>
            <p:cNvSpPr>
              <a:spLocks noChangeArrowheads="1"/>
            </p:cNvSpPr>
            <p:nvPr/>
          </p:nvSpPr>
          <p:spPr bwMode="gray">
            <a:xfrm>
              <a:off x="744" y="1407"/>
              <a:ext cx="3988" cy="11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 sz="2400" b="1">
                <a:latin typeface="Arial Black" pitchFamily="34" charset="0"/>
              </a:endParaRPr>
            </a:p>
          </p:txBody>
        </p:sp>
      </p:grpSp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23528" y="404664"/>
            <a:ext cx="828092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PUNKTOWANE PRZEDMIOTY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W REKRUTACJI:</a:t>
            </a:r>
            <a:endParaRPr lang="en-US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mbria" pitchFamily="18" charset="0"/>
              <a:ea typeface="+mj-ea"/>
              <a:cs typeface="+mj-cs"/>
            </a:endParaRPr>
          </a:p>
        </p:txBody>
      </p:sp>
      <p:grpSp>
        <p:nvGrpSpPr>
          <p:cNvPr id="20" name="Group 20"/>
          <p:cNvGrpSpPr>
            <a:grpSpLocks/>
          </p:cNvGrpSpPr>
          <p:nvPr/>
        </p:nvGrpSpPr>
        <p:grpSpPr bwMode="auto">
          <a:xfrm>
            <a:off x="0" y="2636912"/>
            <a:ext cx="4932040" cy="637302"/>
            <a:chOff x="744" y="1407"/>
            <a:chExt cx="3988" cy="444"/>
          </a:xfrm>
          <a:effectLst>
            <a:reflection blurRad="6350" stA="50000" endA="300" endPos="55000" dir="5400000" sy="-100000" algn="bl" rotWithShape="0"/>
          </a:effectLst>
        </p:grpSpPr>
        <p:sp>
          <p:nvSpPr>
            <p:cNvPr id="21" name="AutoShape 21"/>
            <p:cNvSpPr>
              <a:spLocks noChangeArrowheads="1"/>
            </p:cNvSpPr>
            <p:nvPr/>
          </p:nvSpPr>
          <p:spPr bwMode="gray">
            <a:xfrm>
              <a:off x="744" y="1736"/>
              <a:ext cx="3988" cy="115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pl-PL" sz="2400" b="1">
                <a:latin typeface="Arial Black" pitchFamily="34" charset="0"/>
              </a:endParaRPr>
            </a:p>
          </p:txBody>
        </p:sp>
        <p:sp>
          <p:nvSpPr>
            <p:cNvPr id="22" name="AutoShape 22"/>
            <p:cNvSpPr>
              <a:spLocks noChangeArrowheads="1"/>
            </p:cNvSpPr>
            <p:nvPr/>
          </p:nvSpPr>
          <p:spPr bwMode="gray">
            <a:xfrm>
              <a:off x="744" y="1407"/>
              <a:ext cx="3988" cy="11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 sz="2400" b="1">
                <a:latin typeface="Arial Black" pitchFamily="34" charset="0"/>
              </a:endParaRPr>
            </a:p>
          </p:txBody>
        </p:sp>
      </p:grpSp>
      <p:pic>
        <p:nvPicPr>
          <p:cNvPr id="27" name="Picture 27" descr="1"/>
          <p:cNvPicPr>
            <a:picLocks noChangeAspect="1" noChangeArrowheads="1"/>
          </p:cNvPicPr>
          <p:nvPr/>
        </p:nvPicPr>
        <p:blipFill>
          <a:blip r:embed="rId4" cstate="print">
            <a:lum bright="-6000" contrast="24000"/>
          </a:blip>
          <a:srcRect l="42606" t="64474" r="19473"/>
          <a:stretch>
            <a:fillRect/>
          </a:stretch>
        </p:blipFill>
        <p:spPr bwMode="auto">
          <a:xfrm>
            <a:off x="0" y="188640"/>
            <a:ext cx="792163" cy="949325"/>
          </a:xfrm>
          <a:prstGeom prst="rect">
            <a:avLst/>
          </a:prstGeom>
          <a:noFill/>
        </p:spPr>
      </p:pic>
      <p:sp>
        <p:nvSpPr>
          <p:cNvPr id="32" name="Text Box 32"/>
          <p:cNvSpPr txBox="1">
            <a:spLocks noChangeArrowheads="1"/>
          </p:cNvSpPr>
          <p:nvPr/>
        </p:nvSpPr>
        <p:spPr bwMode="white">
          <a:xfrm>
            <a:off x="0" y="1916832"/>
            <a:ext cx="38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1</a:t>
            </a:r>
          </a:p>
        </p:txBody>
      </p:sp>
      <p:sp>
        <p:nvSpPr>
          <p:cNvPr id="33" name="Text Box 33"/>
          <p:cNvSpPr txBox="1">
            <a:spLocks noChangeArrowheads="1"/>
          </p:cNvSpPr>
          <p:nvPr/>
        </p:nvSpPr>
        <p:spPr bwMode="white">
          <a:xfrm>
            <a:off x="0" y="2780928"/>
            <a:ext cx="38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2</a:t>
            </a:r>
          </a:p>
        </p:txBody>
      </p:sp>
      <p:sp>
        <p:nvSpPr>
          <p:cNvPr id="34" name="Text Box 34"/>
          <p:cNvSpPr txBox="1">
            <a:spLocks noChangeArrowheads="1"/>
          </p:cNvSpPr>
          <p:nvPr/>
        </p:nvSpPr>
        <p:spPr bwMode="white">
          <a:xfrm>
            <a:off x="0" y="3573016"/>
            <a:ext cx="38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3</a:t>
            </a:r>
          </a:p>
        </p:txBody>
      </p:sp>
      <p:grpSp>
        <p:nvGrpSpPr>
          <p:cNvPr id="43" name="Group 20"/>
          <p:cNvGrpSpPr>
            <a:grpSpLocks/>
          </p:cNvGrpSpPr>
          <p:nvPr/>
        </p:nvGrpSpPr>
        <p:grpSpPr bwMode="auto">
          <a:xfrm>
            <a:off x="0" y="1916832"/>
            <a:ext cx="4932040" cy="637302"/>
            <a:chOff x="744" y="1407"/>
            <a:chExt cx="3988" cy="444"/>
          </a:xfrm>
          <a:effectLst>
            <a:reflection blurRad="6350" stA="50000" endA="300" endPos="55000" dir="5400000" sy="-100000" algn="bl" rotWithShape="0"/>
          </a:effectLst>
        </p:grpSpPr>
        <p:sp>
          <p:nvSpPr>
            <p:cNvPr id="44" name="AutoShape 21"/>
            <p:cNvSpPr>
              <a:spLocks noChangeArrowheads="1"/>
            </p:cNvSpPr>
            <p:nvPr/>
          </p:nvSpPr>
          <p:spPr bwMode="gray">
            <a:xfrm>
              <a:off x="744" y="1736"/>
              <a:ext cx="3988" cy="115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pl-PL" sz="2400" b="1">
                <a:latin typeface="Arial Black" pitchFamily="34" charset="0"/>
              </a:endParaRPr>
            </a:p>
          </p:txBody>
        </p:sp>
        <p:sp>
          <p:nvSpPr>
            <p:cNvPr id="45" name="AutoShape 22"/>
            <p:cNvSpPr>
              <a:spLocks noChangeArrowheads="1"/>
            </p:cNvSpPr>
            <p:nvPr/>
          </p:nvSpPr>
          <p:spPr bwMode="gray">
            <a:xfrm>
              <a:off x="744" y="1407"/>
              <a:ext cx="3988" cy="11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pl-PL" sz="2400" b="1">
                <a:latin typeface="Arial Black" pitchFamily="34" charset="0"/>
              </a:endParaRPr>
            </a:p>
          </p:txBody>
        </p:sp>
      </p:grpSp>
      <p:grpSp>
        <p:nvGrpSpPr>
          <p:cNvPr id="46" name="Group 20"/>
          <p:cNvGrpSpPr>
            <a:grpSpLocks/>
          </p:cNvGrpSpPr>
          <p:nvPr/>
        </p:nvGrpSpPr>
        <p:grpSpPr bwMode="auto">
          <a:xfrm>
            <a:off x="0" y="3501008"/>
            <a:ext cx="9144000" cy="637302"/>
            <a:chOff x="744" y="1407"/>
            <a:chExt cx="3988" cy="444"/>
          </a:xfrm>
        </p:grpSpPr>
        <p:sp>
          <p:nvSpPr>
            <p:cNvPr id="47" name="AutoShape 21"/>
            <p:cNvSpPr>
              <a:spLocks noChangeArrowheads="1"/>
            </p:cNvSpPr>
            <p:nvPr/>
          </p:nvSpPr>
          <p:spPr bwMode="gray">
            <a:xfrm>
              <a:off x="744" y="1736"/>
              <a:ext cx="3988" cy="115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pl-PL" sz="2400" b="1">
                <a:latin typeface="Arial Black" pitchFamily="34" charset="0"/>
              </a:endParaRPr>
            </a:p>
          </p:txBody>
        </p:sp>
        <p:sp>
          <p:nvSpPr>
            <p:cNvPr id="48" name="AutoShape 22"/>
            <p:cNvSpPr>
              <a:spLocks noChangeArrowheads="1"/>
            </p:cNvSpPr>
            <p:nvPr/>
          </p:nvSpPr>
          <p:spPr bwMode="gray">
            <a:xfrm>
              <a:off x="744" y="1407"/>
              <a:ext cx="3988" cy="11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 sz="2400" b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endParaRPr>
            </a:p>
          </p:txBody>
        </p:sp>
      </p:grpSp>
      <p:grpSp>
        <p:nvGrpSpPr>
          <p:cNvPr id="52" name="Group 20"/>
          <p:cNvGrpSpPr>
            <a:grpSpLocks/>
          </p:cNvGrpSpPr>
          <p:nvPr/>
        </p:nvGrpSpPr>
        <p:grpSpPr bwMode="auto">
          <a:xfrm>
            <a:off x="0" y="4293096"/>
            <a:ext cx="9144000" cy="637302"/>
            <a:chOff x="744" y="1407"/>
            <a:chExt cx="3988" cy="444"/>
          </a:xfrm>
          <a:effectLst>
            <a:reflection blurRad="6350" stA="50000" endA="300" endPos="55000" dir="5400000" sy="-100000" algn="bl" rotWithShape="0"/>
          </a:effectLst>
        </p:grpSpPr>
        <p:sp>
          <p:nvSpPr>
            <p:cNvPr id="53" name="AutoShape 21"/>
            <p:cNvSpPr>
              <a:spLocks noChangeArrowheads="1"/>
            </p:cNvSpPr>
            <p:nvPr/>
          </p:nvSpPr>
          <p:spPr bwMode="gray">
            <a:xfrm>
              <a:off x="744" y="1736"/>
              <a:ext cx="3988" cy="115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pl-PL" sz="2400" b="1">
                <a:latin typeface="Arial Black" pitchFamily="34" charset="0"/>
              </a:endParaRPr>
            </a:p>
          </p:txBody>
        </p:sp>
        <p:sp>
          <p:nvSpPr>
            <p:cNvPr id="54" name="AutoShape 22"/>
            <p:cNvSpPr>
              <a:spLocks noChangeArrowheads="1"/>
            </p:cNvSpPr>
            <p:nvPr/>
          </p:nvSpPr>
          <p:spPr bwMode="gray">
            <a:xfrm>
              <a:off x="744" y="1407"/>
              <a:ext cx="3988" cy="11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pl-PL" sz="2400" b="1">
                <a:latin typeface="Arial Black" pitchFamily="34" charset="0"/>
              </a:endParaRPr>
            </a:p>
          </p:txBody>
        </p:sp>
      </p:grpSp>
      <p:pic>
        <p:nvPicPr>
          <p:cNvPr id="58" name="Picture 30" descr="1"/>
          <p:cNvPicPr>
            <a:picLocks noChangeAspect="1" noChangeArrowheads="1"/>
          </p:cNvPicPr>
          <p:nvPr/>
        </p:nvPicPr>
        <p:blipFill>
          <a:blip r:embed="rId4" cstate="print">
            <a:lum bright="-6000" contrast="24000"/>
          </a:blip>
          <a:srcRect l="42606" t="64474" r="19473"/>
          <a:stretch>
            <a:fillRect/>
          </a:stretch>
        </p:blipFill>
        <p:spPr bwMode="auto">
          <a:xfrm>
            <a:off x="827584" y="188640"/>
            <a:ext cx="792162" cy="949325"/>
          </a:xfrm>
          <a:prstGeom prst="rect">
            <a:avLst/>
          </a:prstGeom>
          <a:noFill/>
        </p:spPr>
      </p:pic>
      <p:pic>
        <p:nvPicPr>
          <p:cNvPr id="59" name="Picture 30" descr="1"/>
          <p:cNvPicPr>
            <a:picLocks noChangeAspect="1" noChangeArrowheads="1"/>
          </p:cNvPicPr>
          <p:nvPr/>
        </p:nvPicPr>
        <p:blipFill>
          <a:blip r:embed="rId4" cstate="print">
            <a:lum bright="-6000" contrast="24000"/>
          </a:blip>
          <a:srcRect l="42606" t="64474" r="19473"/>
          <a:stretch>
            <a:fillRect/>
          </a:stretch>
        </p:blipFill>
        <p:spPr bwMode="auto">
          <a:xfrm>
            <a:off x="6300192" y="692696"/>
            <a:ext cx="792162" cy="949325"/>
          </a:xfrm>
          <a:prstGeom prst="rect">
            <a:avLst/>
          </a:prstGeom>
          <a:noFill/>
        </p:spPr>
      </p:pic>
      <p:sp>
        <p:nvSpPr>
          <p:cNvPr id="63" name="Text Box 31"/>
          <p:cNvSpPr txBox="1">
            <a:spLocks noChangeArrowheads="1"/>
          </p:cNvSpPr>
          <p:nvPr/>
        </p:nvSpPr>
        <p:spPr bwMode="white">
          <a:xfrm>
            <a:off x="0" y="4437112"/>
            <a:ext cx="38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400" b="1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5</a:t>
            </a:r>
            <a:endParaRPr lang="en-US" sz="2400" b="1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white">
          <a:xfrm>
            <a:off x="0" y="5445224"/>
            <a:ext cx="38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4</a:t>
            </a:r>
          </a:p>
        </p:txBody>
      </p:sp>
      <p:sp>
        <p:nvSpPr>
          <p:cNvPr id="37" name="pole tekstowe 36"/>
          <p:cNvSpPr txBox="1"/>
          <p:nvPr/>
        </p:nvSpPr>
        <p:spPr>
          <a:xfrm>
            <a:off x="0" y="1916832"/>
            <a:ext cx="4644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JĘZYK POLSKI</a:t>
            </a:r>
            <a:endParaRPr lang="pl-PL" sz="3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8" name="pole tekstowe 37"/>
          <p:cNvSpPr txBox="1"/>
          <p:nvPr/>
        </p:nvSpPr>
        <p:spPr>
          <a:xfrm>
            <a:off x="0" y="2636912"/>
            <a:ext cx="4716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MATEMATYKA</a:t>
            </a:r>
          </a:p>
        </p:txBody>
      </p:sp>
      <p:sp>
        <p:nvSpPr>
          <p:cNvPr id="39" name="pole tekstowe 38"/>
          <p:cNvSpPr txBox="1"/>
          <p:nvPr/>
        </p:nvSpPr>
        <p:spPr>
          <a:xfrm>
            <a:off x="0" y="3501008"/>
            <a:ext cx="7587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JĘZYK OBCY </a:t>
            </a:r>
            <a:r>
              <a:rPr lang="pl-PL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(z lepszym wynikiem)</a:t>
            </a:r>
            <a:endParaRPr lang="pl-PL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sp>
        <p:nvSpPr>
          <p:cNvPr id="40" name="pole tekstowe 39"/>
          <p:cNvSpPr txBox="1"/>
          <p:nvPr/>
        </p:nvSpPr>
        <p:spPr>
          <a:xfrm>
            <a:off x="0" y="4293096"/>
            <a:ext cx="7768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INFORMATYKA</a:t>
            </a:r>
            <a:r>
              <a:rPr lang="pl-P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l-PL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(pozostałe zawody)</a:t>
            </a:r>
            <a:r>
              <a:rPr lang="pl-PL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endParaRPr lang="pl-PL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sp>
        <p:nvSpPr>
          <p:cNvPr id="42" name="pole tekstowe 41"/>
          <p:cNvSpPr txBox="1"/>
          <p:nvPr/>
        </p:nvSpPr>
        <p:spPr>
          <a:xfrm>
            <a:off x="0" y="5292497"/>
            <a:ext cx="9387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PLASTYKA</a:t>
            </a:r>
            <a:r>
              <a:rPr lang="pl-P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l-PL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(Fryzjer i Technik Usług Fryzjerskich)</a:t>
            </a:r>
            <a:r>
              <a:rPr lang="pl-PL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endParaRPr lang="pl-PL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Zespół Szkół Inżynierii Środowiska i Usług</a:t>
            </a:r>
            <a:endParaRPr lang="en-US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7170" name="Picture 2" descr="https://www.portel.pl/reportaze/duze/r9244/php8rfMS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88899"/>
            <a:ext cx="7620000" cy="6769101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Zespół Szkół Inżynierii Środowiska i Usług</a:t>
            </a:r>
            <a:endParaRPr lang="en-US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Prostokąt 5"/>
          <p:cNvSpPr/>
          <p:nvPr/>
        </p:nvSpPr>
        <p:spPr>
          <a:xfrm>
            <a:off x="889495" y="2301051"/>
            <a:ext cx="7332457" cy="209288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9600" spc="600" dirty="0" smtClean="0">
                <a:ln w="57150"/>
                <a:gradFill>
                  <a:gsLst>
                    <a:gs pos="0">
                      <a:srgbClr val="9EFF29"/>
                    </a:gs>
                    <a:gs pos="50000">
                      <a:schemeClr val="bg1">
                        <a:lumMod val="50000"/>
                      </a:schemeClr>
                    </a:gs>
                    <a:gs pos="100000">
                      <a:srgbClr val="156B13"/>
                    </a:gs>
                  </a:gsLst>
                  <a:lin ang="27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ibi" pitchFamily="2" charset="-18"/>
              </a:rPr>
              <a:t>ZAPRASZAMY</a:t>
            </a:r>
            <a:endParaRPr lang="pl-PL" sz="9600" spc="600" dirty="0">
              <a:ln w="57150"/>
              <a:gradFill>
                <a:gsLst>
                  <a:gs pos="0">
                    <a:srgbClr val="9EFF29"/>
                  </a:gs>
                  <a:gs pos="50000">
                    <a:schemeClr val="bg1">
                      <a:lumMod val="50000"/>
                    </a:schemeClr>
                  </a:gs>
                  <a:gs pos="100000">
                    <a:srgbClr val="156B13"/>
                  </a:gs>
                </a:gsLst>
                <a:lin ang="27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ibi" pitchFamily="2" charset="-18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447256" y="476672"/>
            <a:ext cx="6696744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gradFill>
                  <a:gsLst>
                    <a:gs pos="0">
                      <a:srgbClr val="DDEBCF"/>
                    </a:gs>
                    <a:gs pos="50000">
                      <a:srgbClr val="00FF00"/>
                    </a:gs>
                    <a:gs pos="100000">
                      <a:srgbClr val="156B13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Andalus" pitchFamily="18" charset="-78"/>
              </a:rPr>
              <a:t>ŚCIŚLE </a:t>
            </a:r>
            <a:r>
              <a:rPr lang="pl-PL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gradFill>
                  <a:gsLst>
                    <a:gs pos="0">
                      <a:srgbClr val="DDEBCF"/>
                    </a:gs>
                    <a:gs pos="50000">
                      <a:srgbClr val="00FF00"/>
                    </a:gs>
                    <a:gs pos="100000">
                      <a:srgbClr val="156B13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Andalus" pitchFamily="18" charset="-78"/>
              </a:rPr>
              <a:t> WSPÓŁPRACUJEMY</a:t>
            </a:r>
            <a:r>
              <a:rPr lang="pl-PL" sz="44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gradFill>
                  <a:gsLst>
                    <a:gs pos="0">
                      <a:srgbClr val="DDEBCF"/>
                    </a:gs>
                    <a:gs pos="50000">
                      <a:srgbClr val="00FF00"/>
                    </a:gs>
                    <a:gs pos="100000">
                      <a:srgbClr val="156B13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:</a:t>
            </a:r>
            <a:endParaRPr lang="en-US" sz="44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gradFill>
                <a:gsLst>
                  <a:gs pos="0">
                    <a:srgbClr val="DDEBCF"/>
                  </a:gs>
                  <a:gs pos="50000">
                    <a:srgbClr val="00FF00"/>
                  </a:gs>
                  <a:gs pos="100000">
                    <a:srgbClr val="156B13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457200" y="1600200"/>
            <a:ext cx="8382000" cy="390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2400" b="1" dirty="0" smtClean="0">
                <a:solidFill>
                  <a:schemeClr val="bg1"/>
                </a:solidFill>
                <a:latin typeface="Cambria" pitchFamily="18" charset="0"/>
              </a:rPr>
              <a:t>Polska Izba Budownictwa – sekcja szkół budowlanych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2400" b="1" dirty="0" smtClean="0">
                <a:solidFill>
                  <a:schemeClr val="bg1"/>
                </a:solidFill>
                <a:latin typeface="Cambria" pitchFamily="18" charset="0"/>
              </a:rPr>
              <a:t>Stowarzyszenie Energetyków Polskich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2400" b="1" dirty="0" smtClean="0">
                <a:solidFill>
                  <a:schemeClr val="bg1"/>
                </a:solidFill>
                <a:latin typeface="Cambria" pitchFamily="18" charset="0"/>
              </a:rPr>
              <a:t>Uniwersytet Warmińsko Mazurski w Olsztynie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2400" b="1" dirty="0" smtClean="0">
                <a:solidFill>
                  <a:schemeClr val="bg1"/>
                </a:solidFill>
                <a:latin typeface="Cambria" pitchFamily="18" charset="0"/>
              </a:rPr>
              <a:t>Politechnika Gdańska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2400" b="1" dirty="0" smtClean="0">
                <a:solidFill>
                  <a:schemeClr val="bg1"/>
                </a:solidFill>
                <a:latin typeface="Cambria" pitchFamily="18" charset="0"/>
              </a:rPr>
              <a:t>Państwowa Wyższa Szkoła Zawodowa w Elblągu 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2400" b="1" dirty="0" smtClean="0">
                <a:solidFill>
                  <a:schemeClr val="bg1"/>
                </a:solidFill>
                <a:latin typeface="Cambria" pitchFamily="18" charset="0"/>
              </a:rPr>
              <a:t>Klaster Mebel Elbląg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2400" b="1" dirty="0" smtClean="0">
                <a:solidFill>
                  <a:schemeClr val="bg1"/>
                </a:solidFill>
                <a:latin typeface="Cambria" pitchFamily="18" charset="0"/>
              </a:rPr>
              <a:t>Cech Rzemiosł Różnych w Elblągu</a:t>
            </a:r>
            <a:endParaRPr lang="pl-PL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5" name="Picture 2" descr="Znalezione obrazy dla zapytania: cech rzemiosł różnych elbląg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2348880"/>
            <a:ext cx="1695450" cy="1924051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Znalezione obrazy dla zapytania erasm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556792"/>
            <a:ext cx="1995822" cy="1152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0000" endA="300" endPos="55000" dir="5400000" sy="-100000" algn="bl" rotWithShape="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Rectangle 45"/>
          <p:cNvSpPr txBox="1">
            <a:spLocks noChangeArrowheads="1"/>
          </p:cNvSpPr>
          <p:nvPr/>
        </p:nvSpPr>
        <p:spPr>
          <a:xfrm>
            <a:off x="2805336" y="548680"/>
            <a:ext cx="6338664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4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REALIZUJEMY PRAKTYKI </a:t>
            </a:r>
            <a:br>
              <a:rPr lang="pl-PL" sz="4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</a:br>
            <a:r>
              <a:rPr lang="pl-PL" sz="4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I STAŻE ZAGRANICZNE</a:t>
            </a:r>
            <a:endParaRPr lang="en-US" sz="4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0" y="1772816"/>
            <a:ext cx="799288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AutoNum type="arabicPeriod"/>
            </a:pPr>
            <a:r>
              <a:rPr lang="pl-PL" sz="2800" b="1" dirty="0" smtClean="0">
                <a:solidFill>
                  <a:schemeClr val="bg1"/>
                </a:solidFill>
                <a:latin typeface="Cambria" pitchFamily="18" charset="0"/>
              </a:rPr>
              <a:t>ERASMUS - </a:t>
            </a:r>
            <a:r>
              <a:rPr lang="pl-PL" sz="2000" dirty="0" smtClean="0">
                <a:solidFill>
                  <a:schemeClr val="bg1"/>
                </a:solidFill>
                <a:latin typeface="Cambria" pitchFamily="18" charset="0"/>
              </a:rPr>
              <a:t>to program umożliwiający uczestnictwo </a:t>
            </a:r>
          </a:p>
          <a:p>
            <a:pPr marL="342900" indent="-342900" algn="l">
              <a:lnSpc>
                <a:spcPct val="150000"/>
              </a:lnSpc>
            </a:pPr>
            <a:r>
              <a:rPr lang="pl-PL" sz="2000" dirty="0" smtClean="0">
                <a:solidFill>
                  <a:schemeClr val="bg1"/>
                </a:solidFill>
                <a:latin typeface="Cambria" pitchFamily="18" charset="0"/>
              </a:rPr>
              <a:t>w wymianach międzynarodowych, finansowanych przez Unię Europejską.</a:t>
            </a:r>
            <a:endParaRPr lang="pl-PL" sz="12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pl-PL" sz="2800" b="1" dirty="0" smtClean="0">
                <a:solidFill>
                  <a:schemeClr val="bg1"/>
                </a:solidFill>
                <a:latin typeface="Cambria" pitchFamily="18" charset="0"/>
              </a:rPr>
              <a:t>2. OHP - Centrum Edukacji i Pracy młodzieży</a:t>
            </a:r>
            <a:endParaRPr lang="pl-PL" sz="12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marL="342900" indent="-342900" algn="l">
              <a:lnSpc>
                <a:spcPct val="150000"/>
              </a:lnSpc>
            </a:pPr>
            <a:r>
              <a:rPr lang="pl-PL" sz="2800" b="1" dirty="0" smtClean="0">
                <a:solidFill>
                  <a:schemeClr val="bg1"/>
                </a:solidFill>
                <a:latin typeface="Cambria" pitchFamily="18" charset="0"/>
              </a:rPr>
              <a:t>3. FUNDUSZE EUROPEJSKIE</a:t>
            </a:r>
            <a:endParaRPr lang="pl-PL" sz="12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marL="342900" indent="-342900" algn="l">
              <a:lnSpc>
                <a:spcPct val="150000"/>
              </a:lnSpc>
            </a:pPr>
            <a:r>
              <a:rPr lang="pl-PL" sz="2800" b="1" dirty="0" smtClean="0">
                <a:solidFill>
                  <a:schemeClr val="bg1"/>
                </a:solidFill>
                <a:latin typeface="Cambria" pitchFamily="18" charset="0"/>
              </a:rPr>
              <a:t>4</a:t>
            </a:r>
            <a:r>
              <a:rPr lang="pl-PL" b="1" dirty="0" smtClean="0">
                <a:solidFill>
                  <a:schemeClr val="bg1"/>
                </a:solidFill>
                <a:latin typeface="Cambria" pitchFamily="18" charset="0"/>
              </a:rPr>
              <a:t>. </a:t>
            </a:r>
            <a:r>
              <a:rPr lang="pl-PL" sz="2800" b="1" dirty="0" smtClean="0">
                <a:solidFill>
                  <a:schemeClr val="bg1"/>
                </a:solidFill>
                <a:latin typeface="Cambria" pitchFamily="18" charset="0"/>
              </a:rPr>
              <a:t>ZWOLNIENI  </a:t>
            </a:r>
            <a:r>
              <a:rPr lang="pl-PL" sz="2800" b="1" dirty="0">
                <a:solidFill>
                  <a:schemeClr val="bg1"/>
                </a:solidFill>
                <a:latin typeface="Cambria" pitchFamily="18" charset="0"/>
              </a:rPr>
              <a:t>Z TEORII-  </a:t>
            </a:r>
          </a:p>
          <a:p>
            <a:pPr marL="342900" indent="-342900" algn="l">
              <a:lnSpc>
                <a:spcPct val="150000"/>
              </a:lnSpc>
            </a:pPr>
            <a:r>
              <a:rPr lang="pl-PL" dirty="0" smtClean="0">
                <a:solidFill>
                  <a:schemeClr val="bg1"/>
                </a:solidFill>
                <a:latin typeface="Cambria" pitchFamily="18" charset="0"/>
              </a:rPr>
              <a:t>	</a:t>
            </a:r>
            <a:r>
              <a:rPr lang="pl-PL" sz="1400" dirty="0" smtClean="0">
                <a:solidFill>
                  <a:schemeClr val="bg1"/>
                </a:solidFill>
                <a:latin typeface="Cambria" pitchFamily="18" charset="0"/>
              </a:rPr>
              <a:t>projekty społeczne akredytowane przez </a:t>
            </a:r>
            <a:r>
              <a:rPr lang="pl-PL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Project Management </a:t>
            </a:r>
            <a:r>
              <a:rPr lang="pl-PL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Institute</a:t>
            </a:r>
            <a:r>
              <a:rPr lang="pl-PL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R.E.P.  </a:t>
            </a:r>
            <a:r>
              <a:rPr lang="pl-PL" sz="1400" dirty="0" smtClean="0">
                <a:solidFill>
                  <a:schemeClr val="bg1"/>
                </a:solidFill>
                <a:latin typeface="Cambria" pitchFamily="18" charset="0"/>
              </a:rPr>
              <a:t>i uznawane przez uczelnie na całym świecie.</a:t>
            </a:r>
            <a:endParaRPr lang="pl-PL" dirty="0" smtClean="0">
              <a:solidFill>
                <a:schemeClr val="bg1"/>
              </a:solidFill>
              <a:latin typeface="Cambria" pitchFamily="18" charset="0"/>
            </a:endParaRPr>
          </a:p>
          <a:p>
            <a:pPr marL="342900" indent="-342900" algn="l">
              <a:buAutoNum type="arabicPeriod"/>
            </a:pPr>
            <a:endParaRPr lang="pl-PL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Shape 2979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380312" y="2996952"/>
            <a:ext cx="1519808" cy="1152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0000" endA="300" endPos="55000" dir="5400000" sy="-100000" algn="bl" rotWithShape="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10" descr="Znalezione obrazy dla zapytania zwolnieni z teorii co to jest"/>
          <p:cNvPicPr>
            <a:picLocks noChangeAspect="1" noChangeArrowheads="1"/>
          </p:cNvPicPr>
          <p:nvPr/>
        </p:nvPicPr>
        <p:blipFill>
          <a:blip r:embed="rId4" cstate="print"/>
          <a:srcRect t="83"/>
          <a:stretch>
            <a:fillRect/>
          </a:stretch>
        </p:blipFill>
        <p:spPr bwMode="auto">
          <a:xfrm>
            <a:off x="3995936" y="5805264"/>
            <a:ext cx="2273887" cy="8720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Shape 2981" descr="http://pokl.opole.pl/download/attachment/8630/logo-fe-wiedza-edukacja-rgb.jpeg"/>
          <p:cNvPicPr preferRelativeResize="0"/>
          <p:nvPr/>
        </p:nvPicPr>
        <p:blipFill rotWithShape="1">
          <a:blip r:embed="rId5" cstate="print">
            <a:alphaModFix/>
          </a:blip>
          <a:srcRect t="-2267" b="7663"/>
          <a:stretch/>
        </p:blipFill>
        <p:spPr>
          <a:xfrm>
            <a:off x="4644008" y="4077072"/>
            <a:ext cx="2808312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0000" endA="300" endPos="55000" dir="5400000" sy="-100000" algn="bl" rotWithShape="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0" y="1559108"/>
            <a:ext cx="9144000" cy="4893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l-PL" sz="2000" b="1" i="1" dirty="0" smtClean="0">
                <a:solidFill>
                  <a:schemeClr val="bg1"/>
                </a:solidFill>
                <a:latin typeface="Cambria" pitchFamily="18" charset="0"/>
              </a:rPr>
              <a:t>Projekty ze środków unijnych: zagraniczne staże uczniów i nauczycieli na łączną kwotę  400.000 EURO </a:t>
            </a:r>
          </a:p>
          <a:p>
            <a:pPr algn="ctr"/>
            <a:r>
              <a:rPr lang="pl-PL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(Hiszpania, Malta, Niemcy, Cypr, Turcja, Czechy, Szwecja)</a:t>
            </a:r>
          </a:p>
          <a:p>
            <a:pPr algn="ctr"/>
            <a:endParaRPr lang="pl-PL" sz="1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+mj-cs"/>
            </a:endParaRPr>
          </a:p>
          <a:p>
            <a:pPr>
              <a:buFont typeface="Wingdings" pitchFamily="2" charset="2"/>
              <a:buChar char="q"/>
            </a:pPr>
            <a:r>
              <a:rPr lang="pl-PL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 Projekty OHP </a:t>
            </a:r>
            <a:r>
              <a:rPr lang="pl-PL" sz="2000" b="1" i="1" dirty="0" smtClean="0">
                <a:solidFill>
                  <a:schemeClr val="bg1"/>
                </a:solidFill>
                <a:latin typeface="Cambria" pitchFamily="18" charset="0"/>
              </a:rPr>
              <a:t>– zagraniczne staże  dla uczniów Branżowej Szkoły I stopnia</a:t>
            </a:r>
          </a:p>
          <a:p>
            <a:pPr algn="ctr"/>
            <a:endParaRPr lang="pl-PL" sz="1200" b="1" i="1" dirty="0" smtClean="0">
              <a:solidFill>
                <a:schemeClr val="bg1"/>
              </a:solidFill>
              <a:latin typeface="Cambria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pl-PL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„EL – Zawodowcy XXI wieku </a:t>
            </a:r>
            <a:r>
              <a:rPr lang="pl-PL" sz="2000" b="1" dirty="0" smtClean="0">
                <a:solidFill>
                  <a:schemeClr val="bg1"/>
                </a:solidFill>
                <a:latin typeface="Cambria" pitchFamily="18" charset="0"/>
              </a:rPr>
              <a:t>dostosowanie elbląskiego systemu szkolnictwa zawodowego do potrzeb rynku pracy”</a:t>
            </a:r>
          </a:p>
          <a:p>
            <a:pPr algn="l"/>
            <a:endParaRPr lang="pl-PL" sz="1200" b="1" i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pl-PL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 „</a:t>
            </a:r>
            <a:r>
              <a:rPr lang="pl-PL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M</a:t>
            </a:r>
            <a:r>
              <a:rPr lang="pl-PL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ODERNIZACJA </a:t>
            </a:r>
            <a:r>
              <a:rPr lang="pl-PL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S</a:t>
            </a:r>
            <a:r>
              <a:rPr lang="pl-PL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ZKOLNICTWA </a:t>
            </a:r>
            <a:r>
              <a:rPr lang="pl-PL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Z</a:t>
            </a:r>
            <a:r>
              <a:rPr lang="pl-PL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AWODOWEGO W </a:t>
            </a:r>
            <a:r>
              <a:rPr lang="pl-PL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E</a:t>
            </a:r>
            <a:r>
              <a:rPr lang="pl-PL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LBLĄGU - </a:t>
            </a:r>
            <a:r>
              <a:rPr lang="pl-PL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E</a:t>
            </a:r>
            <a:r>
              <a:rPr lang="pl-PL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TAP </a:t>
            </a:r>
            <a:r>
              <a:rPr lang="pl-PL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II</a:t>
            </a:r>
            <a:r>
              <a:rPr lang="pl-PL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”:</a:t>
            </a:r>
          </a:p>
          <a:p>
            <a:pPr marL="533400" indent="-457200" algn="l">
              <a:buFont typeface="+mj-lt"/>
              <a:buAutoNum type="arabicPeriod"/>
            </a:pPr>
            <a:r>
              <a:rPr lang="pl-PL" sz="2000" i="1" dirty="0" smtClean="0">
                <a:solidFill>
                  <a:schemeClr val="bg1">
                    <a:lumMod val="85000"/>
                  </a:schemeClr>
                </a:solidFill>
                <a:latin typeface="Cambria" pitchFamily="18" charset="0"/>
              </a:rPr>
              <a:t>Pracownia analizy  biologiczno- chemicznej oraz projektowania fryzur</a:t>
            </a:r>
          </a:p>
          <a:p>
            <a:pPr marL="533400" indent="-457200" algn="l">
              <a:buFont typeface="+mj-lt"/>
              <a:buAutoNum type="arabicPeriod"/>
            </a:pPr>
            <a:r>
              <a:rPr lang="pl-PL" sz="2000" i="1" dirty="0" smtClean="0">
                <a:solidFill>
                  <a:schemeClr val="bg1">
                    <a:lumMod val="85000"/>
                  </a:schemeClr>
                </a:solidFill>
                <a:latin typeface="Cambria" pitchFamily="18" charset="0"/>
              </a:rPr>
              <a:t>Pracownia materiałoznawstwa i technologii przetwarzania drewna</a:t>
            </a:r>
          </a:p>
          <a:p>
            <a:pPr marL="533400" indent="-457200" algn="l">
              <a:buFont typeface="+mj-lt"/>
              <a:buAutoNum type="arabicPeriod"/>
            </a:pPr>
            <a:r>
              <a:rPr lang="pl-PL" sz="2000" i="1" dirty="0" smtClean="0">
                <a:solidFill>
                  <a:schemeClr val="bg1">
                    <a:lumMod val="85000"/>
                  </a:schemeClr>
                </a:solidFill>
                <a:latin typeface="Cambria" pitchFamily="18" charset="0"/>
              </a:rPr>
              <a:t>Pracownia systemów energii odnawialnej i instalacji sanitarnej</a:t>
            </a:r>
          </a:p>
          <a:p>
            <a:pPr marL="533400" indent="-457200" algn="l">
              <a:buFont typeface="+mj-lt"/>
              <a:buAutoNum type="arabicPeriod"/>
            </a:pPr>
            <a:r>
              <a:rPr lang="pl-PL" sz="2000" i="1" dirty="0" smtClean="0">
                <a:solidFill>
                  <a:schemeClr val="bg1">
                    <a:lumMod val="85000"/>
                  </a:schemeClr>
                </a:solidFill>
                <a:latin typeface="Cambria" pitchFamily="18" charset="0"/>
              </a:rPr>
              <a:t>Pracownia rysunku technicznego</a:t>
            </a:r>
          </a:p>
          <a:p>
            <a:pPr marL="533400" indent="-457200" algn="l">
              <a:buFont typeface="+mj-lt"/>
              <a:buAutoNum type="arabicPeriod"/>
            </a:pPr>
            <a:r>
              <a:rPr lang="pl-PL" sz="2000" i="1" dirty="0" smtClean="0">
                <a:solidFill>
                  <a:schemeClr val="bg1">
                    <a:lumMod val="85000"/>
                  </a:schemeClr>
                </a:solidFill>
                <a:latin typeface="Cambria" pitchFamily="18" charset="0"/>
              </a:rPr>
              <a:t>Pracownia eksploatacji instalacji i  urządzeń instalacji energetyki cieplnej oraz elektroenergetyki</a:t>
            </a:r>
            <a:endParaRPr lang="pl-PL" sz="2000" i="1" dirty="0">
              <a:solidFill>
                <a:schemeClr val="bg1">
                  <a:lumMod val="85000"/>
                </a:schemeClr>
              </a:solidFill>
              <a:latin typeface="Cambria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4211960" y="188640"/>
            <a:ext cx="367543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REALIZOWANE</a:t>
            </a:r>
          </a:p>
          <a:p>
            <a:pPr algn="ctr"/>
            <a:r>
              <a:rPr lang="pl-PL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 </a:t>
            </a:r>
            <a:r>
              <a:rPr lang="pl-PL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PROJEKTY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915816" y="404664"/>
            <a:ext cx="6228184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gradFill>
                  <a:gsLst>
                    <a:gs pos="0">
                      <a:srgbClr val="DDEBCF"/>
                    </a:gs>
                    <a:gs pos="50000">
                      <a:srgbClr val="00FF00"/>
                    </a:gs>
                    <a:gs pos="100000">
                      <a:srgbClr val="156B13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Andalus" pitchFamily="18" charset="-78"/>
              </a:rPr>
              <a:t>ZAKRES UMOWY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gradFill>
                  <a:gsLst>
                    <a:gs pos="0">
                      <a:srgbClr val="DDEBCF"/>
                    </a:gs>
                    <a:gs pos="50000">
                      <a:srgbClr val="00FF00"/>
                    </a:gs>
                    <a:gs pos="100000">
                      <a:srgbClr val="156B13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Andalus" pitchFamily="18" charset="-78"/>
              </a:rPr>
              <a:t> KLAS PATRONACKICH</a:t>
            </a:r>
            <a:endParaRPr lang="en-US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gradFill>
                <a:gsLst>
                  <a:gs pos="0">
                    <a:srgbClr val="DDEBCF"/>
                  </a:gs>
                  <a:gs pos="50000">
                    <a:srgbClr val="00FF00"/>
                  </a:gs>
                  <a:gs pos="100000">
                    <a:srgbClr val="156B13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+mj-ea"/>
              <a:cs typeface="Andalus" pitchFamily="18" charset="-78"/>
            </a:endParaRPr>
          </a:p>
        </p:txBody>
      </p:sp>
      <p:sp>
        <p:nvSpPr>
          <p:cNvPr id="3" name="AutoShape 13"/>
          <p:cNvSpPr>
            <a:spLocks noChangeArrowheads="1"/>
          </p:cNvSpPr>
          <p:nvPr/>
        </p:nvSpPr>
        <p:spPr bwMode="gray">
          <a:xfrm>
            <a:off x="228600" y="1394792"/>
            <a:ext cx="609600" cy="1066800"/>
          </a:xfrm>
          <a:prstGeom prst="diamond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endParaRPr lang="pl-PL"/>
          </a:p>
        </p:txBody>
      </p:sp>
      <p:sp>
        <p:nvSpPr>
          <p:cNvPr id="4" name="AutoShape 14"/>
          <p:cNvSpPr>
            <a:spLocks noChangeArrowheads="1"/>
          </p:cNvSpPr>
          <p:nvPr/>
        </p:nvSpPr>
        <p:spPr bwMode="gray">
          <a:xfrm>
            <a:off x="228600" y="2690192"/>
            <a:ext cx="609600" cy="1066800"/>
          </a:xfrm>
          <a:prstGeom prst="diamond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endParaRPr lang="pl-PL"/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gray">
          <a:xfrm>
            <a:off x="228600" y="3985592"/>
            <a:ext cx="609600" cy="1066800"/>
          </a:xfrm>
          <a:prstGeom prst="diamond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endParaRPr lang="pl-PL"/>
          </a:p>
        </p:txBody>
      </p:sp>
      <p:sp>
        <p:nvSpPr>
          <p:cNvPr id="6" name="AutoShape 16"/>
          <p:cNvSpPr>
            <a:spLocks noChangeArrowheads="1"/>
          </p:cNvSpPr>
          <p:nvPr/>
        </p:nvSpPr>
        <p:spPr bwMode="gray">
          <a:xfrm>
            <a:off x="228600" y="5357192"/>
            <a:ext cx="609600" cy="1066800"/>
          </a:xfrm>
          <a:prstGeom prst="diamond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990600" y="1073289"/>
            <a:ext cx="7696200" cy="5784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Ø"/>
            </a:pPr>
            <a:endParaRPr lang="pl-PL" sz="2000" b="1" dirty="0" smtClean="0">
              <a:solidFill>
                <a:schemeClr val="bg1">
                  <a:lumMod val="95000"/>
                </a:schemeClr>
              </a:solidFill>
              <a:latin typeface="Cambria" pitchFamily="18" charset="0"/>
            </a:endParaRPr>
          </a:p>
          <a:p>
            <a:pPr marL="0" lvl="1" algn="l">
              <a:buFont typeface="Wingdings" pitchFamily="2" charset="2"/>
              <a:buChar char="Ø"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Cambria" pitchFamily="18" charset="0"/>
              </a:rPr>
              <a:t> Partycypowanie w kosztach adaptacji pomieszczeń na pracownie zawodowe.</a:t>
            </a:r>
          </a:p>
          <a:p>
            <a:pPr marL="0" lvl="1" algn="l">
              <a:buFont typeface="Wingdings" pitchFamily="2" charset="2"/>
              <a:buChar char="Ø"/>
            </a:pPr>
            <a:endParaRPr lang="pl-PL" sz="2000" b="1" dirty="0" smtClean="0">
              <a:solidFill>
                <a:schemeClr val="bg1">
                  <a:lumMod val="95000"/>
                </a:schemeClr>
              </a:solidFill>
              <a:latin typeface="Cambria" pitchFamily="18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Cambria" pitchFamily="18" charset="0"/>
              </a:rPr>
              <a:t> Organizowanie warsztatów terenowych, wycieczek zawodowych, zajęć na terenie firmy.</a:t>
            </a:r>
          </a:p>
          <a:p>
            <a:pPr marL="228600" algn="l">
              <a:buFont typeface="Wingdings" pitchFamily="2" charset="2"/>
              <a:buChar char="Ø"/>
            </a:pPr>
            <a:endParaRPr lang="pl-PL" sz="2000" b="1" dirty="0" smtClean="0">
              <a:solidFill>
                <a:schemeClr val="bg1">
                  <a:lumMod val="95000"/>
                </a:schemeClr>
              </a:solidFill>
              <a:latin typeface="Cambria" pitchFamily="18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Cambria" pitchFamily="18" charset="0"/>
              </a:rPr>
              <a:t> Współuczestniczenie w procesie kształcenia uczniów poprzez realizację wykładów eksperckich.</a:t>
            </a:r>
          </a:p>
          <a:p>
            <a:pPr marL="228600" algn="l">
              <a:buFont typeface="Wingdings" pitchFamily="2" charset="2"/>
              <a:buChar char="Ø"/>
            </a:pPr>
            <a:endParaRPr lang="pl-PL" sz="2000" b="1" dirty="0" smtClean="0">
              <a:solidFill>
                <a:schemeClr val="bg1">
                  <a:lumMod val="95000"/>
                </a:schemeClr>
              </a:solidFill>
              <a:latin typeface="Cambria" pitchFamily="18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Cambria" pitchFamily="18" charset="0"/>
              </a:rPr>
              <a:t> Przyjmowanie na 4-tygodniowe praktyki zawodowe i płatne wakacyjne staże zawodowe.</a:t>
            </a:r>
          </a:p>
          <a:p>
            <a:pPr marL="228600" algn="l">
              <a:buFont typeface="Wingdings" pitchFamily="2" charset="2"/>
              <a:buChar char="Ø"/>
            </a:pPr>
            <a:endParaRPr lang="pl-PL" sz="2000" b="1" dirty="0" smtClean="0">
              <a:solidFill>
                <a:schemeClr val="bg1">
                  <a:lumMod val="95000"/>
                </a:schemeClr>
              </a:solidFill>
              <a:latin typeface="Cambria" pitchFamily="18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Cambria" pitchFamily="18" charset="0"/>
              </a:rPr>
              <a:t> Fundowanie stypendiów dla uczniów z najwyższą średnią na zasadzie konkursu stypendialnego.</a:t>
            </a:r>
          </a:p>
          <a:p>
            <a:pPr marL="228600" algn="l">
              <a:buFont typeface="Wingdings" pitchFamily="2" charset="2"/>
              <a:buChar char="Ø"/>
            </a:pPr>
            <a:endParaRPr lang="pl-PL" sz="2000" b="1" dirty="0" smtClean="0">
              <a:solidFill>
                <a:schemeClr val="bg1">
                  <a:lumMod val="95000"/>
                </a:schemeClr>
              </a:solidFill>
              <a:latin typeface="Cambria" pitchFamily="18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Cambria" pitchFamily="18" charset="0"/>
              </a:rPr>
              <a:t> </a:t>
            </a:r>
            <a:r>
              <a:rPr lang="pl-PL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Fundowanie nagród rzeczowych i stosowanie innych form wyróżnień dla najlepszego ucznia w danym roku szkolnym</a:t>
            </a:r>
            <a:r>
              <a:rPr lang="pl-PL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.</a:t>
            </a:r>
            <a:endParaRPr lang="pl-PL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stopki 1"/>
          <p:cNvSpPr txBox="1">
            <a:spLocks/>
          </p:cNvSpPr>
          <p:nvPr/>
        </p:nvSpPr>
        <p:spPr>
          <a:xfrm>
            <a:off x="3124200" y="411480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Zespół Szkół Inżynierii Środowiska i Usług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2"/>
          <p:cNvSpPr txBox="1">
            <a:spLocks/>
          </p:cNvSpPr>
          <p:nvPr/>
        </p:nvSpPr>
        <p:spPr bwMode="gray">
          <a:xfrm>
            <a:off x="6553200" y="4114800"/>
            <a:ext cx="2133600" cy="27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2CCC60-E8CD-4174-8B1A-7DF615B22EE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1" descr="C:\Users\test\Desktop\par.bmp"/>
          <p:cNvPicPr>
            <a:picLocks noChangeAspect="1" noChangeArrowheads="1"/>
          </p:cNvPicPr>
          <p:nvPr/>
        </p:nvPicPr>
        <p:blipFill>
          <a:blip r:embed="rId2" cstate="print"/>
          <a:srcRect t="25185" r="11415" b="18519"/>
          <a:stretch>
            <a:fillRect/>
          </a:stretch>
        </p:blipFill>
        <p:spPr bwMode="auto">
          <a:xfrm>
            <a:off x="0" y="2132856"/>
            <a:ext cx="9144001" cy="32692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reflection blurRad="6350" stA="50000" endA="300" endPos="55000" dir="5400000" sy="-100000" algn="bl" rotWithShape="0"/>
          </a:effectLst>
        </p:spPr>
      </p:pic>
      <p:sp>
        <p:nvSpPr>
          <p:cNvPr id="6" name="Prostokąt 5"/>
          <p:cNvSpPr/>
          <p:nvPr/>
        </p:nvSpPr>
        <p:spPr>
          <a:xfrm rot="20860642">
            <a:off x="3049595" y="815133"/>
            <a:ext cx="5276253" cy="12003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pl-PL" sz="7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PARTNERZY</a:t>
            </a:r>
          </a:p>
        </p:txBody>
      </p:sp>
      <p:sp>
        <p:nvSpPr>
          <p:cNvPr id="7" name="Prostokąt 6"/>
          <p:cNvSpPr/>
          <p:nvPr/>
        </p:nvSpPr>
        <p:spPr>
          <a:xfrm>
            <a:off x="7668344" y="2132856"/>
            <a:ext cx="122413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5004048" y="2132856"/>
            <a:ext cx="122413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0" y="4725144"/>
            <a:ext cx="122413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4578" name="Picture 2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348880"/>
            <a:ext cx="1475656" cy="504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267744" y="1628800"/>
            <a:ext cx="5400600" cy="5239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pl-PL" b="1" dirty="0" smtClean="0">
                <a:solidFill>
                  <a:schemeClr val="bg1">
                    <a:lumMod val="95000"/>
                  </a:schemeClr>
                </a:solidFill>
                <a:latin typeface="Cambria" pitchFamily="18" charset="0"/>
                <a:ea typeface="Consolas"/>
                <a:cs typeface="Consolas"/>
                <a:sym typeface="Consolas"/>
              </a:rPr>
              <a:t>Złota Kielnia</a:t>
            </a:r>
          </a:p>
          <a:p>
            <a:pPr marL="342900" lvl="0" indent="-342900">
              <a:spcBef>
                <a:spcPts val="108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pl-PL" b="1" dirty="0" smtClean="0">
                <a:solidFill>
                  <a:schemeClr val="bg1">
                    <a:lumMod val="95000"/>
                  </a:schemeClr>
                </a:solidFill>
                <a:latin typeface="Cambria" pitchFamily="18" charset="0"/>
                <a:ea typeface="Consolas"/>
                <a:cs typeface="Consolas"/>
                <a:sym typeface="Consolas"/>
              </a:rPr>
              <a:t> Turniej Maszyn Wodnych  i Wiatrowych</a:t>
            </a:r>
          </a:p>
          <a:p>
            <a:pPr marL="342900" lvl="0" indent="-342900">
              <a:spcBef>
                <a:spcPts val="108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pl-PL" b="1" dirty="0" smtClean="0">
                <a:solidFill>
                  <a:schemeClr val="bg1">
                    <a:lumMod val="95000"/>
                  </a:schemeClr>
                </a:solidFill>
                <a:latin typeface="Cambria" pitchFamily="18" charset="0"/>
                <a:ea typeface="Consolas"/>
                <a:cs typeface="Consolas"/>
                <a:sym typeface="Consolas"/>
              </a:rPr>
              <a:t> Olimpiady przedmiotowe</a:t>
            </a:r>
          </a:p>
          <a:p>
            <a:pPr marL="342900" lvl="0" indent="-342900">
              <a:spcBef>
                <a:spcPts val="108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pl-PL" b="1" dirty="0" smtClean="0">
                <a:solidFill>
                  <a:schemeClr val="bg1">
                    <a:lumMod val="95000"/>
                  </a:schemeClr>
                </a:solidFill>
                <a:latin typeface="Cambria" pitchFamily="18" charset="0"/>
                <a:ea typeface="Consolas"/>
                <a:cs typeface="Consolas"/>
                <a:sym typeface="Consolas"/>
              </a:rPr>
              <a:t>Olimpiada „Buduj z Pasją</a:t>
            </a:r>
          </a:p>
          <a:p>
            <a:pPr marL="342900" lvl="0" indent="-342900">
              <a:spcBef>
                <a:spcPts val="108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pl-PL" b="1" dirty="0" smtClean="0">
                <a:solidFill>
                  <a:schemeClr val="bg1">
                    <a:lumMod val="95000"/>
                  </a:schemeClr>
                </a:solidFill>
                <a:latin typeface="Cambria" pitchFamily="18" charset="0"/>
                <a:ea typeface="Consolas"/>
                <a:cs typeface="Consolas"/>
                <a:sym typeface="Consolas"/>
              </a:rPr>
              <a:t>Sprawny w Zawodzie. Bezpieczny od startu</a:t>
            </a:r>
          </a:p>
          <a:p>
            <a:pPr marL="342900" indent="-342900">
              <a:spcBef>
                <a:spcPts val="108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pl-PL" b="1" dirty="0" smtClean="0">
                <a:solidFill>
                  <a:schemeClr val="bg1">
                    <a:lumMod val="95000"/>
                  </a:schemeClr>
                </a:solidFill>
                <a:latin typeface="Cambria" pitchFamily="18" charset="0"/>
                <a:ea typeface="Consolas"/>
                <a:cs typeface="Consolas"/>
                <a:sym typeface="Consolas"/>
              </a:rPr>
              <a:t>Bursztynowy Grzebień (konkurs młodych talentów fryzjerskich)</a:t>
            </a:r>
          </a:p>
          <a:p>
            <a:pPr marL="342900" lvl="0" indent="-342900">
              <a:spcBef>
                <a:spcPts val="108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pl-PL" b="1" dirty="0" smtClean="0">
                <a:solidFill>
                  <a:schemeClr val="bg1">
                    <a:lumMod val="95000"/>
                  </a:schemeClr>
                </a:solidFill>
                <a:latin typeface="Cambria" pitchFamily="18" charset="0"/>
                <a:ea typeface="Consolas"/>
                <a:cs typeface="Consolas"/>
                <a:sym typeface="Consolas"/>
              </a:rPr>
              <a:t>Turniej Wiedzy o Energetyce Odnawialnej</a:t>
            </a:r>
          </a:p>
          <a:p>
            <a:pPr marL="342900" lvl="0" indent="-342900">
              <a:spcBef>
                <a:spcPts val="108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pl-PL" b="1" dirty="0" smtClean="0">
                <a:solidFill>
                  <a:schemeClr val="bg1">
                    <a:lumMod val="95000"/>
                  </a:schemeClr>
                </a:solidFill>
                <a:latin typeface="Cambria" pitchFamily="18" charset="0"/>
                <a:ea typeface="Consolas"/>
                <a:cs typeface="Consolas"/>
                <a:sym typeface="Consolas"/>
              </a:rPr>
              <a:t>Inne…</a:t>
            </a:r>
            <a:endParaRPr lang="pl-PL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lvl="0" indent="-342900" algn="ctr">
              <a:spcBef>
                <a:spcPts val="1080"/>
              </a:spcBef>
              <a:spcAft>
                <a:spcPts val="0"/>
              </a:spcAft>
              <a:buClr>
                <a:srgbClr val="00FF00"/>
              </a:buClr>
              <a:buSzPts val="2400"/>
            </a:pPr>
            <a:endParaRPr lang="pl-PL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lvl="0" indent="-342900" algn="ctr">
              <a:spcBef>
                <a:spcPts val="1080"/>
              </a:spcBef>
              <a:spcAft>
                <a:spcPts val="0"/>
              </a:spcAft>
              <a:buClr>
                <a:srgbClr val="00FF00"/>
              </a:buClr>
              <a:buSzPts val="2400"/>
            </a:pPr>
            <a:endParaRPr lang="pl-PL" b="1" dirty="0" smtClean="0">
              <a:solidFill>
                <a:schemeClr val="bg1">
                  <a:lumMod val="95000"/>
                </a:schemeClr>
              </a:solidFill>
              <a:latin typeface="Cambria" pitchFamily="18" charset="0"/>
              <a:ea typeface="Consolas"/>
              <a:cs typeface="Consolas"/>
              <a:sym typeface="Consolas"/>
            </a:endParaRPr>
          </a:p>
          <a:p>
            <a:pPr marL="342900" lvl="0" indent="-342900" algn="ctr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endParaRPr lang="pl-PL" b="1" dirty="0" smtClean="0">
              <a:solidFill>
                <a:schemeClr val="bg1">
                  <a:lumMod val="95000"/>
                </a:schemeClr>
              </a:solidFill>
              <a:latin typeface="Cambria" pitchFamily="18" charset="0"/>
              <a:ea typeface="Consolas"/>
              <a:cs typeface="Consolas"/>
              <a:sym typeface="Consolas"/>
            </a:endParaRPr>
          </a:p>
          <a:p>
            <a:pPr marL="342900" lvl="0" indent="-342900" algn="ctr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endParaRPr lang="pl-PL" b="1" dirty="0" smtClean="0">
              <a:solidFill>
                <a:schemeClr val="bg1">
                  <a:lumMod val="95000"/>
                </a:schemeClr>
              </a:solidFill>
              <a:latin typeface="Cambria" pitchFamily="18" charset="0"/>
              <a:ea typeface="Consolas"/>
              <a:cs typeface="Consolas"/>
              <a:sym typeface="Consolas"/>
            </a:endParaRPr>
          </a:p>
          <a:p>
            <a:pPr marL="342900" lvl="0" indent="-342900" algn="ctr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400"/>
              <a:buAutoNum type="arabicPeriod"/>
            </a:pPr>
            <a:endParaRPr lang="pl-PL" b="1" dirty="0" smtClean="0">
              <a:solidFill>
                <a:schemeClr val="bg1">
                  <a:lumMod val="95000"/>
                </a:schemeClr>
              </a:solidFill>
              <a:latin typeface="Cambria" pitchFamily="18" charset="0"/>
              <a:ea typeface="Consolas"/>
              <a:cs typeface="Consolas"/>
              <a:sym typeface="Consolas"/>
            </a:endParaRPr>
          </a:p>
        </p:txBody>
      </p:sp>
      <p:sp>
        <p:nvSpPr>
          <p:cNvPr id="4" name="Rectangle 27"/>
          <p:cNvSpPr txBox="1">
            <a:spLocks noChangeArrowheads="1"/>
          </p:cNvSpPr>
          <p:nvPr/>
        </p:nvSpPr>
        <p:spPr>
          <a:xfrm>
            <a:off x="2843808" y="188640"/>
            <a:ext cx="6300192" cy="563562"/>
          </a:xfrm>
          <a:prstGeom prst="rect">
            <a:avLst/>
          </a:prstGeom>
        </p:spPr>
        <p:txBody>
          <a:bodyPr/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UZYSKUJEMY SUKCESY </a:t>
            </a:r>
            <a:endParaRPr lang="pl-PL" sz="4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mbria" pitchFamily="18" charset="0"/>
              <a:ea typeface="+mj-ea"/>
              <a:cs typeface="+mj-cs"/>
            </a:endParaRPr>
          </a:p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w OGÓLNOPOLSKICH  </a:t>
            </a:r>
            <a:r>
              <a:rPr lang="pl-PL" sz="2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>KONKURSACH</a:t>
            </a:r>
            <a:endParaRPr lang="en-US" sz="2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5" name="Picture 2" descr="https://static2.s-trojmiasto.pl/zdj/c/n/3/1254/2000x0/1254603.jpg"/>
          <p:cNvPicPr>
            <a:picLocks noChangeAspect="1" noChangeArrowheads="1"/>
          </p:cNvPicPr>
          <p:nvPr/>
        </p:nvPicPr>
        <p:blipFill>
          <a:blip r:embed="rId2" cstate="print"/>
          <a:srcRect l="12000" t="5333" r="18000" b="12000"/>
          <a:stretch>
            <a:fillRect/>
          </a:stretch>
        </p:blipFill>
        <p:spPr bwMode="auto">
          <a:xfrm>
            <a:off x="251520" y="4221088"/>
            <a:ext cx="2050249" cy="18159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6" descr="Znalezione obrazy dla zapytania zlota kieln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1628800"/>
            <a:ext cx="1835696" cy="18283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12" descr="Znalezione obrazy dla zapytania energetyka odnawialn"/>
          <p:cNvPicPr>
            <a:picLocks noChangeAspect="1" noChangeArrowheads="1"/>
          </p:cNvPicPr>
          <p:nvPr/>
        </p:nvPicPr>
        <p:blipFill>
          <a:blip r:embed="rId4" cstate="print"/>
          <a:srcRect l="4000" r="26000"/>
          <a:stretch>
            <a:fillRect/>
          </a:stretch>
        </p:blipFill>
        <p:spPr bwMode="auto">
          <a:xfrm>
            <a:off x="6156176" y="4797152"/>
            <a:ext cx="1796410" cy="17065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10" descr="Znalezione obrazy dla zapytania energetyka odnawial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556791"/>
            <a:ext cx="1944216" cy="18694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661</Words>
  <Application>Microsoft Office PowerPoint</Application>
  <PresentationFormat>Pokaz na ekranie (4:3)</PresentationFormat>
  <Paragraphs>184</Paragraphs>
  <Slides>31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2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AG</dc:creator>
  <cp:lastModifiedBy>AG</cp:lastModifiedBy>
  <cp:revision>148</cp:revision>
  <dcterms:created xsi:type="dcterms:W3CDTF">2020-04-01T09:54:59Z</dcterms:created>
  <dcterms:modified xsi:type="dcterms:W3CDTF">2020-04-17T13:52:27Z</dcterms:modified>
</cp:coreProperties>
</file>