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57" r:id="rId4"/>
    <p:sldId id="259" r:id="rId5"/>
    <p:sldId id="270" r:id="rId6"/>
    <p:sldId id="262" r:id="rId7"/>
    <p:sldId id="260" r:id="rId8"/>
    <p:sldId id="261" r:id="rId9"/>
    <p:sldId id="263" r:id="rId10"/>
    <p:sldId id="264" r:id="rId11"/>
    <p:sldId id="268" r:id="rId12"/>
    <p:sldId id="265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9980" y="882375"/>
            <a:ext cx="9966960" cy="5299484"/>
          </a:xfrm>
        </p:spPr>
        <p:txBody>
          <a:bodyPr>
            <a:normAutofit/>
          </a:bodyPr>
          <a:lstStyle/>
          <a:p>
            <a:r>
              <a:rPr lang="sk-SK" dirty="0" smtClean="0"/>
              <a:t>Naša cesta za označením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9600" dirty="0" smtClean="0">
                <a:solidFill>
                  <a:srgbClr val="008000"/>
                </a:solidFill>
              </a:rPr>
              <a:t>zelená škola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1709530" y="5257799"/>
            <a:ext cx="8767860" cy="112691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228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Rovesnícke vzdelávanie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Siedmaci učia škôlkarov</a:t>
            </a:r>
            <a:endParaRPr lang="sk-SK" dirty="0"/>
          </a:p>
        </p:txBody>
      </p:sp>
      <p:pic>
        <p:nvPicPr>
          <p:cNvPr id="8194" name="Picture 2" descr="Výsledok vyhľadávania obrázkov pre dopyt 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05" y="2762250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4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Tvorivá dielňa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Vianočné ozdoby z odpadového materiálu</a:t>
            </a:r>
            <a:endParaRPr lang="sk-SK" dirty="0"/>
          </a:p>
        </p:txBody>
      </p:sp>
      <p:pic>
        <p:nvPicPr>
          <p:cNvPr id="10244" name="Picture 4" descr="Výsledok vyhľadávania obrázkov pre dopyt vianočné ozdo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64" y="2666999"/>
            <a:ext cx="4953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5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Tvorba animovaných príbehov o separovaní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Výsledok vyhľadávania obrázkov pre dopyt počítač 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2" y="1889996"/>
            <a:ext cx="4373406" cy="43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0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b="1" dirty="0" smtClean="0"/>
              <a:t>NAŠE ÚSPECHY</a:t>
            </a:r>
            <a:endParaRPr lang="sk-SK" sz="9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Nové informácie</a:t>
            </a:r>
          </a:p>
          <a:p>
            <a:r>
              <a:rPr lang="sk-SK" b="1" dirty="0" smtClean="0"/>
              <a:t>Úspešný zber papiera</a:t>
            </a:r>
          </a:p>
          <a:p>
            <a:r>
              <a:rPr lang="sk-SK" b="1" dirty="0" smtClean="0"/>
              <a:t>Separovanie odpadu</a:t>
            </a:r>
          </a:p>
          <a:p>
            <a:pPr algn="ctr"/>
            <a:r>
              <a:rPr lang="sk-SK" sz="6600" b="1" dirty="0" smtClean="0"/>
              <a:t>Zníženie množstva odpadu z tried </a:t>
            </a:r>
          </a:p>
          <a:p>
            <a:pPr marL="45720" indent="0" algn="ctr">
              <a:buNone/>
            </a:pPr>
            <a:r>
              <a:rPr lang="sk-SK" sz="6600" b="1" dirty="0" smtClean="0"/>
              <a:t>o polovicu!!!!!!</a:t>
            </a:r>
          </a:p>
          <a:p>
            <a:pPr marL="45720" indent="0" algn="ctr">
              <a:buNone/>
            </a:pPr>
            <a:endParaRPr lang="sk-SK" sz="6600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358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Ďalšie úlohy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Mapovanie stavu separovania v okolí školy</a:t>
            </a:r>
          </a:p>
          <a:p>
            <a:r>
              <a:rPr lang="sk-SK" b="1" dirty="0" smtClean="0"/>
              <a:t>Výroba papiera</a:t>
            </a:r>
          </a:p>
          <a:p>
            <a:r>
              <a:rPr lang="sk-SK" b="1" dirty="0" smtClean="0"/>
              <a:t>Tvorivá dielňa – Neobyčajné ZOO</a:t>
            </a:r>
          </a:p>
          <a:p>
            <a:r>
              <a:rPr lang="sk-SK" b="1" dirty="0" smtClean="0"/>
              <a:t>Burza hračiek</a:t>
            </a:r>
          </a:p>
          <a:p>
            <a:r>
              <a:rPr lang="sk-SK" b="1" dirty="0" smtClean="0"/>
              <a:t>Zber papiera 2. kolo</a:t>
            </a:r>
          </a:p>
          <a:p>
            <a:r>
              <a:rPr lang="sk-SK" b="1" dirty="0" smtClean="0"/>
              <a:t>Zavedenie kompostovania bioodpadu</a:t>
            </a:r>
          </a:p>
          <a:p>
            <a:r>
              <a:rPr lang="sk-SK" b="1" dirty="0" smtClean="0"/>
              <a:t>Tvorba bio hnojiva </a:t>
            </a:r>
          </a:p>
          <a:p>
            <a:r>
              <a:rPr lang="sk-SK" b="1" dirty="0" smtClean="0"/>
              <a:t>Pokusy, vynálezy na tému Odpad = energia</a:t>
            </a:r>
            <a:endParaRPr lang="sk-SK" b="1" dirty="0"/>
          </a:p>
        </p:txBody>
      </p:sp>
      <p:pic>
        <p:nvPicPr>
          <p:cNvPr id="11268" name="Picture 4" descr="Výsledok vyhľadávania obrázkov pre dopyt separovanie prí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99" y="2826912"/>
            <a:ext cx="4710672" cy="18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1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NÁŠ CIEĽ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sk-SK" sz="9600" b="1" dirty="0" smtClean="0"/>
              <a:t>Získať označenie </a:t>
            </a:r>
            <a:r>
              <a:rPr lang="sk-SK" sz="10000" b="1" dirty="0" smtClean="0"/>
              <a:t>ZELENÁ ŠKOLA</a:t>
            </a:r>
            <a:endParaRPr lang="sk-SK" sz="10000" b="1" dirty="0"/>
          </a:p>
        </p:txBody>
      </p:sp>
    </p:spTree>
    <p:extLst>
      <p:ext uri="{BB962C8B-B14F-4D97-AF65-F5344CB8AC3E}">
        <p14:creationId xmlns:p14="http://schemas.microsoft.com/office/powerpoint/2010/main" val="352905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najväčší vzdelávací </a:t>
            </a:r>
            <a:r>
              <a:rPr lang="sk-SK" b="1" dirty="0" err="1" smtClean="0"/>
              <a:t>ekoprogram</a:t>
            </a:r>
            <a:r>
              <a:rPr lang="sk-SK" b="1" dirty="0" smtClean="0"/>
              <a:t> </a:t>
            </a:r>
            <a:r>
              <a:rPr lang="sk-SK" b="1" dirty="0"/>
              <a:t>na </a:t>
            </a:r>
            <a:r>
              <a:rPr lang="sk-SK" b="1" dirty="0" smtClean="0"/>
              <a:t>svete</a:t>
            </a:r>
            <a:endParaRPr lang="sk-SK" dirty="0"/>
          </a:p>
        </p:txBody>
      </p:sp>
      <p:pic>
        <p:nvPicPr>
          <p:cNvPr id="13314" name="Picture 2" descr="Výsledok vyhľadávania obrázkov pre dopyt zelená 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8" y="891862"/>
            <a:ext cx="8067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Výber témy - ODPAD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87" y="1965960"/>
            <a:ext cx="4612724" cy="39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0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Informačná kampaň v triedach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2057400"/>
            <a:ext cx="8361607" cy="1548685"/>
          </a:xfrm>
        </p:spPr>
        <p:txBody>
          <a:bodyPr>
            <a:noAutofit/>
          </a:bodyPr>
          <a:lstStyle/>
          <a:p>
            <a:r>
              <a:rPr lang="sk-SK" sz="4400" dirty="0" smtClean="0"/>
              <a:t>Vysielanie v školskom rozhlase</a:t>
            </a:r>
          </a:p>
          <a:p>
            <a:r>
              <a:rPr lang="sk-SK" sz="4400" dirty="0" smtClean="0"/>
              <a:t>Plagáty</a:t>
            </a:r>
          </a:p>
          <a:p>
            <a:r>
              <a:rPr lang="sk-SK" sz="4400" dirty="0" smtClean="0"/>
              <a:t>Rozhovory na tému odpad, separovanie, recyklovanie</a:t>
            </a:r>
          </a:p>
          <a:p>
            <a:endParaRPr lang="sk-SK" sz="4400" dirty="0"/>
          </a:p>
        </p:txBody>
      </p:sp>
      <p:pic>
        <p:nvPicPr>
          <p:cNvPr id="1026" name="Picture 2" descr="Výsledok vyhľadávania obrázkov pre dopyt separo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87" y="2315944"/>
            <a:ext cx="2752848" cy="258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Zavedenie separovania v škole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Výsledok vyhľadávania obrázkov pre dopyt separo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0" y="2163652"/>
            <a:ext cx="7583713" cy="3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Ekohliadky</a:t>
            </a:r>
            <a:r>
              <a:rPr lang="sk-SK" b="1" dirty="0" smtClean="0"/>
              <a:t> v triedach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Výsledok vyhľadávania obrázkov pre dopyt žia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30" y="1711531"/>
            <a:ext cx="5940757" cy="41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5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Znižovanie množstva používaných plastov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Balenie učebníc a zošitov do papierových obalov</a:t>
            </a:r>
            <a:endParaRPr lang="sk-SK" dirty="0"/>
          </a:p>
        </p:txBody>
      </p:sp>
      <p:pic>
        <p:nvPicPr>
          <p:cNvPr id="5122" name="Picture 2" descr="Výsledok vyhľadávania obrázkov pre dopyt pap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23" y="3197180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6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Beseda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Výsledok vyhľadávania obrázkov pre dopyt separo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2384136"/>
            <a:ext cx="10579950" cy="30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8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Burza kníh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63" y="1965960"/>
            <a:ext cx="5589886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5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Zber papiera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Výsledok vyhľadávania obrázkov pre dopyt zber pap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3" y="2614412"/>
            <a:ext cx="10970937" cy="23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27797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49</TotalTime>
  <Words>129</Words>
  <Application>Microsoft Office PowerPoint</Application>
  <PresentationFormat>Širokouhlá</PresentationFormat>
  <Paragraphs>43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Corbel</vt:lpstr>
      <vt:lpstr>Základ</vt:lpstr>
      <vt:lpstr>Naša cesta za označením   zelená škola </vt:lpstr>
      <vt:lpstr>Výber témy - ODPAD</vt:lpstr>
      <vt:lpstr>Informačná kampaň v triedach</vt:lpstr>
      <vt:lpstr>Zavedenie separovania v škole</vt:lpstr>
      <vt:lpstr>Ekohliadky v triedach</vt:lpstr>
      <vt:lpstr>Znižovanie množstva používaných plastov</vt:lpstr>
      <vt:lpstr>Beseda </vt:lpstr>
      <vt:lpstr>Burza kníh</vt:lpstr>
      <vt:lpstr>Zber papiera</vt:lpstr>
      <vt:lpstr>Rovesnícke vzdelávanie</vt:lpstr>
      <vt:lpstr>Tvorivá dielňa</vt:lpstr>
      <vt:lpstr>Tvorba animovaných príbehov o separovaní</vt:lpstr>
      <vt:lpstr>NAŠE ÚSPECHY</vt:lpstr>
      <vt:lpstr>Ďalšie úlohy</vt:lpstr>
      <vt:lpstr>NÁŠ CIEĽ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cesta za označením   zelená škola</dc:title>
  <dc:creator>Admin</dc:creator>
  <cp:lastModifiedBy>Admin</cp:lastModifiedBy>
  <cp:revision>6</cp:revision>
  <dcterms:created xsi:type="dcterms:W3CDTF">2018-02-06T14:34:02Z</dcterms:created>
  <dcterms:modified xsi:type="dcterms:W3CDTF">2018-02-06T15:23:40Z</dcterms:modified>
</cp:coreProperties>
</file>